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 standalone="yes"?>
<Relationships xmlns="http://schemas.openxmlformats.org/package/2006/relationships">
  <Relationship Id="rId1" Type="http://schemas.openxmlformats.org/officeDocument/2006/relationships/officeDocument" Target="ppt/presentation.xml" />
</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trictFirstAndLastChars="0" embedTrueTypeFonts="1" saveSubsetFonts="1" autoCompressPictures="0">
  <p:sldMasterIdLst>
    <p:sldMasterId id="2147483648" r:id="rId1"/>
  </p:sldMasterIdLst>
  <p:notesMasterIdLst>
    <p:notesMasterId r:id="rId36"/>
  </p:notesMasterIdLst>
  <p:sldIdLst>
    <p:sldId id="837" r:id="rId2"/>
    <p:sldId id="836" r:id="rId3"/>
    <p:sldId id="256" r:id="rId4"/>
    <p:sldId id="257" r:id="rId5"/>
    <p:sldId id="258" r:id="rId6"/>
    <p:sldId id="259" r:id="rId7"/>
    <p:sldId id="754" r:id="rId8"/>
    <p:sldId id="261" r:id="rId9"/>
    <p:sldId id="838" r:id="rId10"/>
    <p:sldId id="265" r:id="rId11"/>
    <p:sldId id="820" r:id="rId12"/>
    <p:sldId id="268" r:id="rId13"/>
    <p:sldId id="756" r:id="rId14"/>
    <p:sldId id="755" r:id="rId15"/>
    <p:sldId id="825" r:id="rId16"/>
    <p:sldId id="826" r:id="rId17"/>
    <p:sldId id="831" r:id="rId18"/>
    <p:sldId id="833" r:id="rId19"/>
    <p:sldId id="834" r:id="rId20"/>
    <p:sldId id="832" r:id="rId21"/>
    <p:sldId id="269" r:id="rId22"/>
    <p:sldId id="270" r:id="rId23"/>
    <p:sldId id="824" r:id="rId24"/>
    <p:sldId id="271" r:id="rId25"/>
    <p:sldId id="272" r:id="rId26"/>
    <p:sldId id="306" r:id="rId27"/>
    <p:sldId id="307" r:id="rId28"/>
    <p:sldId id="274" r:id="rId29"/>
    <p:sldId id="821" r:id="rId30"/>
    <p:sldId id="822" r:id="rId31"/>
    <p:sldId id="823" r:id="rId32"/>
    <p:sldId id="278" r:id="rId33"/>
    <p:sldId id="299" r:id="rId34"/>
    <p:sldId id="280" r:id="rId35"/>
  </p:sldIdLst>
  <p:sldSz cx="12192000" cy="6858000"/>
  <p:notesSz cx="6735763" cy="9866313"/>
  <p:embeddedFontLst>
    <p:embeddedFont>
      <p:font typeface="Noto Sans" panose="020B0502040504020204" pitchFamily="34" charset="0"/>
    </p:embeddedFont>
    <p:embeddedFont>
      <p:font typeface="メイリオ" panose="020B0604030504040204" pitchFamily="50" charset="-128"/>
    </p:embeddedFont>
    <p:embeddedFont>
      <p:font typeface="メイリオ" panose="020B0604030504040204" pitchFamily="50" charset="-128"/>
    </p:embeddedFont>
    <p:embeddedFont>
      <p:font typeface="游明朝" panose="02020400000000000000" pitchFamily="18" charset="-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Z752tEHd3GWoVVcHlNARAYYSW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0379CB-9229-47B4-949A-E547A9B91B66}">
  <a:tblStyle styleId="{910379CB-9229-47B4-949A-E547A9B91B6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B50451-4660-4A5A-BE4A-BBED57BA2A73}" styleName="Table_1">
    <a:wholeTbl>
      <a:tcTxStyle b="off" i="off">
        <a:font>
          <a:latin typeface="Noto Sans JP"/>
          <a:ea typeface="Noto Sans JP"/>
          <a:cs typeface="Noto Sans JP"/>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Noto Sans JP"/>
          <a:ea typeface="Noto Sans JP"/>
          <a:cs typeface="Noto Sans JP"/>
        </a:font>
        <a:schemeClr val="lt1"/>
      </a:tcTxStyle>
      <a:tcStyle>
        <a:tcBdr/>
        <a:fill>
          <a:solidFill>
            <a:schemeClr val="accent1"/>
          </a:solidFill>
        </a:fill>
      </a:tcStyle>
    </a:lastCol>
    <a:firstCol>
      <a:tcTxStyle b="on" i="off">
        <a:font>
          <a:latin typeface="Noto Sans JP"/>
          <a:ea typeface="Noto Sans JP"/>
          <a:cs typeface="Noto Sans JP"/>
        </a:font>
        <a:schemeClr val="lt1"/>
      </a:tcTxStyle>
      <a:tcStyle>
        <a:tcBdr/>
        <a:fill>
          <a:solidFill>
            <a:schemeClr val="accent1"/>
          </a:solidFill>
        </a:fill>
      </a:tcStyle>
    </a:firstCol>
    <a:lastRow>
      <a:tcTxStyle b="on" i="off">
        <a:font>
          <a:latin typeface="Noto Sans JP"/>
          <a:ea typeface="Noto Sans JP"/>
          <a:cs typeface="Noto Sans JP"/>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Noto Sans JP"/>
          <a:ea typeface="Noto Sans JP"/>
          <a:cs typeface="Noto Sans JP"/>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30" autoAdjust="0"/>
    <p:restoredTop sz="95214" autoAdjust="0"/>
  </p:normalViewPr>
  <p:slideViewPr>
    <p:cSldViewPr snapToGrid="0">
      <p:cViewPr varScale="1">
        <p:scale>
          <a:sx n="109" d="100"/>
          <a:sy n="109" d="100"/>
        </p:scale>
        <p:origin x="228" y="108"/>
      </p:cViewPr>
      <p:guideLst/>
    </p:cSldViewPr>
  </p:slideViewPr>
  <p:notesTextViewPr>
    <p:cViewPr>
      <p:scale>
        <a:sx n="1" d="1"/>
        <a:sy n="1" d="1"/>
      </p:scale>
      <p:origin x="0" y="0"/>
    </p:cViewPr>
  </p:notesTextViewPr>
  <p:gridSpacing cx="72008" cy="72008"/>
</p:viewPr>
</file>

<file path=ppt/_rels/presentation.xml.rels>&#65279;<?xml version="1.0" encoding="utf-8" standalone="yes"?>
<Relationships xmlns="http://schemas.openxmlformats.org/package/2006/relationships">
  <Relationship Id="rId13" Type="http://schemas.openxmlformats.org/officeDocument/2006/relationships/slide" Target="slides/slide12.xml" />
  <Relationship Id="rId18" Type="http://schemas.openxmlformats.org/officeDocument/2006/relationships/slide" Target="slides/slide17.xml" />
  <Relationship Id="rId26" Type="http://schemas.openxmlformats.org/officeDocument/2006/relationships/slide" Target="slides/slide25.xml" />
  <Relationship Id="rId21" Type="http://schemas.openxmlformats.org/officeDocument/2006/relationships/slide" Target="slides/slide20.xml" />
  <Relationship Id="rId34" Type="http://schemas.openxmlformats.org/officeDocument/2006/relationships/slide" Target="slides/slide33.xml" />
  <Relationship Id="rId50" Type="http://customschemas.google.com/relationships/presentationmetadata" Target="NULL" />
  <Relationship Id="rId7" Type="http://schemas.openxmlformats.org/officeDocument/2006/relationships/slide" Target="slides/slide6.xml" />
  <Relationship Id="rId2" Type="http://schemas.openxmlformats.org/officeDocument/2006/relationships/slide" Target="slides/slide1.xml" />
  <Relationship Id="rId16" Type="http://schemas.openxmlformats.org/officeDocument/2006/relationships/slide" Target="slides/slide15.xml" />
  <Relationship Id="rId29" Type="http://schemas.openxmlformats.org/officeDocument/2006/relationships/slide" Target="slides/slide28.xml" />
  <Relationship Id="rId11" Type="http://schemas.openxmlformats.org/officeDocument/2006/relationships/slide" Target="slides/slide10.xml" />
  <Relationship Id="rId24" Type="http://schemas.openxmlformats.org/officeDocument/2006/relationships/slide" Target="slides/slide23.xml" />
  <Relationship Id="rId32" Type="http://schemas.openxmlformats.org/officeDocument/2006/relationships/slide" Target="slides/slide31.xml" />
  <Relationship Id="rId53" Type="http://schemas.openxmlformats.org/officeDocument/2006/relationships/theme" Target="theme/theme1.xml" />
  <Relationship Id="rId5" Type="http://schemas.openxmlformats.org/officeDocument/2006/relationships/slide" Target="slides/slide4.xml" />
  <Relationship Id="rId15" Type="http://schemas.openxmlformats.org/officeDocument/2006/relationships/slide" Target="slides/slide14.xml" />
  <Relationship Id="rId23" Type="http://schemas.openxmlformats.org/officeDocument/2006/relationships/slide" Target="slides/slide22.xml" />
  <Relationship Id="rId28" Type="http://schemas.openxmlformats.org/officeDocument/2006/relationships/slide" Target="slides/slide27.xml" />
  <Relationship Id="rId36" Type="http://schemas.openxmlformats.org/officeDocument/2006/relationships/notesMaster" Target="notesMasters/notesMaster1.xml" />
  <Relationship Id="rId10" Type="http://schemas.openxmlformats.org/officeDocument/2006/relationships/slide" Target="slides/slide9.xml" />
  <Relationship Id="rId19" Type="http://schemas.openxmlformats.org/officeDocument/2006/relationships/slide" Target="slides/slide18.xml" />
  <Relationship Id="rId31" Type="http://schemas.openxmlformats.org/officeDocument/2006/relationships/slide" Target="slides/slide30.xml" />
  <Relationship Id="rId52" Type="http://schemas.openxmlformats.org/officeDocument/2006/relationships/viewProps" Target="viewProps.xml" />
  <Relationship Id="rId4" Type="http://schemas.openxmlformats.org/officeDocument/2006/relationships/slide" Target="slides/slide3.xml" />
  <Relationship Id="rId9" Type="http://schemas.openxmlformats.org/officeDocument/2006/relationships/slide" Target="slides/slide8.xml" />
  <Relationship Id="rId14" Type="http://schemas.openxmlformats.org/officeDocument/2006/relationships/slide" Target="slides/slide13.xml" />
  <Relationship Id="rId22" Type="http://schemas.openxmlformats.org/officeDocument/2006/relationships/slide" Target="slides/slide21.xml" />
  <Relationship Id="rId27" Type="http://schemas.openxmlformats.org/officeDocument/2006/relationships/slide" Target="slides/slide26.xml" />
  <Relationship Id="rId30" Type="http://schemas.openxmlformats.org/officeDocument/2006/relationships/slide" Target="slides/slide29.xml" />
  <Relationship Id="rId35" Type="http://schemas.openxmlformats.org/officeDocument/2006/relationships/slide" Target="slides/slide34.xml" />
  <Relationship Id="rId8" Type="http://schemas.openxmlformats.org/officeDocument/2006/relationships/slide" Target="slides/slide7.xml" />
  <Relationship Id="rId51" Type="http://schemas.openxmlformats.org/officeDocument/2006/relationships/presProps" Target="presProps.xml" />
  <Relationship Id="rId3" Type="http://schemas.openxmlformats.org/officeDocument/2006/relationships/slide" Target="slides/slide2.xml" />
  <Relationship Id="rId12" Type="http://schemas.openxmlformats.org/officeDocument/2006/relationships/slide" Target="slides/slide11.xml" />
  <Relationship Id="rId17" Type="http://schemas.openxmlformats.org/officeDocument/2006/relationships/slide" Target="slides/slide16.xml" />
  <Relationship Id="rId25" Type="http://schemas.openxmlformats.org/officeDocument/2006/relationships/slide" Target="slides/slide24.xml" />
  <Relationship Id="rId33" Type="http://schemas.openxmlformats.org/officeDocument/2006/relationships/slide" Target="slides/slide32.xml" />
  <Relationship Id="rId20" Type="http://schemas.openxmlformats.org/officeDocument/2006/relationships/slide" Target="slides/slide19.xml" />
  <Relationship Id="rId54" Type="http://schemas.openxmlformats.org/officeDocument/2006/relationships/tableStyles" Target="tableStyles.xml" />
  <Relationship Id="rId1" Type="http://schemas.openxmlformats.org/officeDocument/2006/relationships/slideMaster" Target="slideMasters/slideMaster1.xml" />
  <Relationship Id="rId6" Type="http://schemas.openxmlformats.org/officeDocument/2006/relationships/slide" Target="slides/slide5.xml" />
</Relationships>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18830" cy="495029"/>
          </a:xfrm>
          <a:prstGeom prst="rect">
            <a:avLst/>
          </a:prstGeom>
          <a:noFill/>
          <a:ln>
            <a:noFill/>
          </a:ln>
        </p:spPr>
        <p:txBody>
          <a:bodyPr spcFirstLastPara="1" wrap="square" lIns="90748" tIns="45362" rIns="90748" bIns="45362" anchor="t" anchorCtr="0">
            <a:noAutofit/>
          </a:bodyPr>
          <a:lstStyle>
            <a:lvl1pPr marR="0" lvl="0" algn="l"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4" name="Google Shape;4;n"/>
          <p:cNvSpPr txBox="1">
            <a:spLocks noGrp="1"/>
          </p:cNvSpPr>
          <p:nvPr>
            <p:ph type="dt" idx="10"/>
          </p:nvPr>
        </p:nvSpPr>
        <p:spPr>
          <a:xfrm>
            <a:off x="3815375" y="0"/>
            <a:ext cx="2918830" cy="495029"/>
          </a:xfrm>
          <a:prstGeom prst="rect">
            <a:avLst/>
          </a:prstGeom>
          <a:noFill/>
          <a:ln>
            <a:noFill/>
          </a:ln>
        </p:spPr>
        <p:txBody>
          <a:bodyPr spcFirstLastPara="1" wrap="square" lIns="90748" tIns="45362" rIns="90748" bIns="45362" anchor="t" anchorCtr="0">
            <a:noAutofit/>
          </a:bodyPr>
          <a:lstStyle>
            <a:lvl1pPr marR="0" lvl="0" algn="r"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0748" tIns="45362" rIns="90748" bIns="45362"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dirty="0"/>
          </a:p>
        </p:txBody>
      </p:sp>
      <p:sp>
        <p:nvSpPr>
          <p:cNvPr id="7" name="Google Shape;7;n"/>
          <p:cNvSpPr txBox="1">
            <a:spLocks noGrp="1"/>
          </p:cNvSpPr>
          <p:nvPr>
            <p:ph type="ftr" idx="11"/>
          </p:nvPr>
        </p:nvSpPr>
        <p:spPr>
          <a:xfrm>
            <a:off x="1" y="9371286"/>
            <a:ext cx="2918830" cy="495028"/>
          </a:xfrm>
          <a:prstGeom prst="rect">
            <a:avLst/>
          </a:prstGeom>
          <a:noFill/>
          <a:ln>
            <a:noFill/>
          </a:ln>
        </p:spPr>
        <p:txBody>
          <a:bodyPr spcFirstLastPara="1" wrap="square" lIns="90748" tIns="45362" rIns="90748" bIns="45362" anchor="b" anchorCtr="0">
            <a:noAutofit/>
          </a:bodyPr>
          <a:lstStyle>
            <a:lvl1pPr marR="0" lvl="0" algn="l" rtl="0">
              <a:spcBef>
                <a:spcPts val="0"/>
              </a:spcBef>
              <a:spcAft>
                <a:spcPts val="0"/>
              </a:spcAft>
              <a:buSzPts val="1400"/>
              <a:buNone/>
              <a:defRPr sz="12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8" name="Google Shape;8;n"/>
          <p:cNvSpPr txBox="1">
            <a:spLocks noGrp="1"/>
          </p:cNvSpPr>
          <p:nvPr>
            <p:ph type="sldNum" idx="12"/>
          </p:nvPr>
        </p:nvSpPr>
        <p:spPr>
          <a:xfrm>
            <a:off x="3815375" y="9371286"/>
            <a:ext cx="2918830" cy="495028"/>
          </a:xfrm>
          <a:prstGeom prst="rect">
            <a:avLst/>
          </a:prstGeom>
          <a:noFill/>
          <a:ln>
            <a:noFill/>
          </a:ln>
        </p:spPr>
        <p:txBody>
          <a:bodyPr spcFirstLastPara="1" wrap="square" lIns="90748" tIns="45362" rIns="90748" bIns="45362" anchor="b" anchorCtr="0">
            <a:noAutofit/>
          </a:bodyPr>
          <a:lstStyle>
            <a:lvl1pPr>
              <a:defRPr>
                <a:latin typeface="メイリオ" panose="020B0604030504040204" pitchFamily="50" charset="-128"/>
                <a:ea typeface="メイリオ" panose="020B0604030504040204" pitchFamily="50" charset="-128"/>
              </a:defRPr>
            </a:lvl1pPr>
          </a:lstStyle>
          <a:p>
            <a:pPr algn="r"/>
            <a:fld id="{00000000-1234-1234-1234-123412341234}" type="slidenum">
              <a:rPr lang="en-US" altLang="ja-JP" sz="1200" smtClean="0">
                <a:solidFill>
                  <a:schemeClr val="dk1"/>
                </a:solidFill>
              </a:rPr>
              <a:pPr algn="r"/>
              <a:t>‹#›</a:t>
            </a:fld>
            <a:endParaRPr lang="ja-JP" altLang="en-US" sz="1200" dirty="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23.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6.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7.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28.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31.xml" />
  <Relationship Id="rId1" Type="http://schemas.openxmlformats.org/officeDocument/2006/relationships/notesMaster" Target="../notesMasters/notesMaster1.xml" />
</Relationships>
</file>

<file path=ppt/notesSlides/_rels/notesSlide27.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28.xml.rels>&#65279;<?xml version="1.0" encoding="utf-8" standalone="yes"?>
<Relationships xmlns="http://schemas.openxmlformats.org/package/2006/relationships">
  <Relationship Id="rId2" Type="http://schemas.openxmlformats.org/officeDocument/2006/relationships/slide" Target="../slides/slide33.xml" />
  <Relationship Id="rId1" Type="http://schemas.openxmlformats.org/officeDocument/2006/relationships/notesMaster" Target="../notesMasters/notesMaster1.xml" />
</Relationships>
</file>

<file path=ppt/notesSlides/_rels/notesSlide29.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0" name="Google Shape;216;p3:notes"/>
          <p:cNvSpPr txBox="1">
            <a:spLocks noGrp="1"/>
          </p:cNvSpPr>
          <p:nvPr>
            <p:ph type="body" idx="1"/>
          </p:nvPr>
        </p:nvSpPr>
        <p:spPr>
          <a:xfrm>
            <a:off x="667442" y="4719309"/>
            <a:ext cx="5339532" cy="3861252"/>
          </a:xfrm>
          <a:prstGeom prst="rect">
            <a:avLst/>
          </a:prstGeom>
          <a:noFill/>
          <a:ln>
            <a:noFill/>
          </a:ln>
        </p:spPr>
        <p:txBody>
          <a:bodyPr spcFirstLastPara="1" wrap="square" lIns="90076" tIns="45026" rIns="90076" bIns="45026" anchor="t" anchorCtr="0">
            <a:noAutofit/>
          </a:bodyPr>
          <a:lstStyle/>
          <a:p>
            <a:pPr marL="0" indent="0"/>
            <a:endParaRPr dirty="0">
              <a:latin typeface="メイリオ" panose="020B0604030504040204" pitchFamily="50" charset="-128"/>
              <a:ea typeface="メイリオ" panose="020B0604030504040204" pitchFamily="50" charset="-128"/>
              <a:cs typeface="Noto Sans"/>
              <a:sym typeface="Noto Sans"/>
            </a:endParaRPr>
          </a:p>
        </p:txBody>
      </p:sp>
      <p:sp>
        <p:nvSpPr>
          <p:cNvPr id="1111" name="Google Shape;217;p3:notes"/>
          <p:cNvSpPr>
            <a:spLocks noGrp="1" noRot="1" noChangeAspect="1"/>
          </p:cNvSpPr>
          <p:nvPr>
            <p:ph type="sldImg" idx="2"/>
          </p:nvPr>
        </p:nvSpPr>
        <p:spPr>
          <a:xfrm>
            <a:off x="396875" y="1225550"/>
            <a:ext cx="5881688" cy="33099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3828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3: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433" name="Google Shape;433;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19:notes"/>
          <p:cNvSpPr txBox="1">
            <a:spLocks noGrp="1"/>
          </p:cNvSpPr>
          <p:nvPr>
            <p:ph type="body" idx="1"/>
          </p:nvPr>
        </p:nvSpPr>
        <p:spPr>
          <a:xfrm>
            <a:off x="673577" y="4748163"/>
            <a:ext cx="5388610" cy="3884861"/>
          </a:xfrm>
          <a:prstGeom prst="rect">
            <a:avLst/>
          </a:prstGeom>
          <a:noFill/>
          <a:ln>
            <a:noFill/>
          </a:ln>
        </p:spPr>
        <p:txBody>
          <a:bodyPr spcFirstLastPara="1" wrap="square" lIns="90748" tIns="45362" rIns="90748" bIns="45362" anchor="t" anchorCtr="0">
            <a:noAutofit/>
          </a:bodyPr>
          <a:lstStyle/>
          <a:p>
            <a:pPr marL="0" indent="0"/>
            <a:endParaRPr dirty="0"/>
          </a:p>
        </p:txBody>
      </p:sp>
      <p:sp>
        <p:nvSpPr>
          <p:cNvPr id="561" name="Google Shape;561;p19:notes"/>
          <p:cNvSpPr txBox="1">
            <a:spLocks noGrp="1"/>
          </p:cNvSpPr>
          <p:nvPr>
            <p:ph type="sldNum" idx="12"/>
          </p:nvPr>
        </p:nvSpPr>
        <p:spPr>
          <a:xfrm>
            <a:off x="3815376" y="9371287"/>
            <a:ext cx="2918830" cy="495028"/>
          </a:xfrm>
          <a:prstGeom prst="rect">
            <a:avLst/>
          </a:prstGeom>
          <a:noFill/>
          <a:ln>
            <a:noFill/>
          </a:ln>
        </p:spPr>
        <p:txBody>
          <a:bodyPr spcFirstLastPara="1" wrap="square" lIns="90748" tIns="45362" rIns="90748" bIns="45362" anchor="b" anchorCtr="0">
            <a:noAutofit/>
          </a:bodyPr>
          <a:lstStyle/>
          <a:p>
            <a:pPr algn="r"/>
            <a:fld id="{00000000-1234-1234-1234-123412341234}" type="slidenum">
              <a:rPr lang="en-US" altLang="ja-JP">
                <a:solidFill>
                  <a:srgbClr val="000000"/>
                </a:solidFill>
                <a:cs typeface="Calibri"/>
                <a:sym typeface="Calibri"/>
              </a:rPr>
              <a:pPr algn="r"/>
              <a:t>12</a:t>
            </a:fld>
            <a:endParaRPr dirty="0">
              <a:solidFill>
                <a:srgbClr val="000000"/>
              </a:solidFill>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3:notes"/>
          <p:cNvSpPr txBox="1">
            <a:spLocks noGrp="1"/>
          </p:cNvSpPr>
          <p:nvPr>
            <p:ph type="body" idx="1"/>
          </p:nvPr>
        </p:nvSpPr>
        <p:spPr>
          <a:xfrm>
            <a:off x="673577" y="4748163"/>
            <a:ext cx="5388610" cy="3884861"/>
          </a:xfrm>
          <a:prstGeom prst="rect">
            <a:avLst/>
          </a:prstGeom>
          <a:noFill/>
          <a:ln>
            <a:noFill/>
          </a:ln>
        </p:spPr>
        <p:txBody>
          <a:bodyPr spcFirstLastPara="1" wrap="square" lIns="90748" tIns="45362" rIns="90748" bIns="45362" anchor="t" anchorCtr="0">
            <a:noAutofit/>
          </a:bodyPr>
          <a:lstStyle/>
          <a:p>
            <a:pPr marL="0" indent="0"/>
            <a:endParaRPr dirty="0"/>
          </a:p>
        </p:txBody>
      </p:sp>
      <p:sp>
        <p:nvSpPr>
          <p:cNvPr id="408" name="Google Shape;408;p13:notes"/>
          <p:cNvSpPr txBox="1">
            <a:spLocks noGrp="1"/>
          </p:cNvSpPr>
          <p:nvPr>
            <p:ph type="sldNum" idx="12"/>
          </p:nvPr>
        </p:nvSpPr>
        <p:spPr>
          <a:xfrm>
            <a:off x="3815376" y="9371287"/>
            <a:ext cx="2918830" cy="495028"/>
          </a:xfrm>
          <a:prstGeom prst="rect">
            <a:avLst/>
          </a:prstGeom>
          <a:noFill/>
          <a:ln>
            <a:noFill/>
          </a:ln>
        </p:spPr>
        <p:txBody>
          <a:bodyPr spcFirstLastPara="1" wrap="square" lIns="90748" tIns="45362" rIns="90748" bIns="45362" anchor="b" anchorCtr="0">
            <a:noAutofit/>
          </a:bodyPr>
          <a:lstStyle/>
          <a:p>
            <a:pPr algn="r"/>
            <a:fld id="{00000000-1234-1234-1234-123412341234}" type="slidenum">
              <a:rPr lang="en-US" altLang="ja-JP"/>
              <a:pPr algn="r"/>
              <a:t>13</a:t>
            </a:fld>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4: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446" name="Google Shape;446;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6607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452" name="Google Shape;452;p15: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4170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452" name="Google Shape;452;p15: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7124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4: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446" name="Google Shape;446;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452" name="Google Shape;452;p15: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9:notes"/>
          <p:cNvSpPr txBox="1">
            <a:spLocks noGrp="1"/>
          </p:cNvSpPr>
          <p:nvPr>
            <p:ph type="body" idx="1"/>
          </p:nvPr>
        </p:nvSpPr>
        <p:spPr>
          <a:xfrm>
            <a:off x="679554" y="4373807"/>
            <a:ext cx="5436431" cy="3578570"/>
          </a:xfrm>
          <a:prstGeom prst="rect">
            <a:avLst/>
          </a:prstGeom>
          <a:noFill/>
          <a:ln>
            <a:noFill/>
          </a:ln>
        </p:spPr>
        <p:txBody>
          <a:bodyPr spcFirstLastPara="1" wrap="square" lIns="90748" tIns="45362" rIns="90748" bIns="45362" anchor="t" anchorCtr="0">
            <a:noAutofit/>
          </a:bodyPr>
          <a:lstStyle/>
          <a:p>
            <a:pPr marL="0" indent="0"/>
            <a:endParaRPr>
              <a:latin typeface="メイリオ" panose="020B0604030504040204" pitchFamily="50" charset="-128"/>
              <a:ea typeface="メイリオ" panose="020B0604030504040204" pitchFamily="50" charset="-128"/>
              <a:sym typeface="Arial"/>
            </a:endParaRPr>
          </a:p>
        </p:txBody>
      </p:sp>
      <p:sp>
        <p:nvSpPr>
          <p:cNvPr id="437" name="Google Shape;437;p19:notes"/>
          <p:cNvSpPr>
            <a:spLocks noGrp="1" noRot="1" noChangeAspect="1"/>
          </p:cNvSpPr>
          <p:nvPr>
            <p:ph type="sldImg" idx="2"/>
          </p:nvPr>
        </p:nvSpPr>
        <p:spPr>
          <a:xfrm>
            <a:off x="673100" y="1136650"/>
            <a:ext cx="5449888" cy="3067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19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6: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472" name="Google Shape;472;p16: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115" name="Google Shape;11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17: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500" name="Google Shape;500;p17: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p51: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endParaRPr dirty="0">
              <a:latin typeface="メイリオ" panose="020B0604030504040204" pitchFamily="50" charset="-128"/>
              <a:ea typeface="メイリオ" panose="020B0604030504040204" pitchFamily="50" charset="-128"/>
              <a:cs typeface="Noto Sans"/>
              <a:sym typeface="Noto Sans"/>
            </a:endParaRPr>
          </a:p>
        </p:txBody>
      </p:sp>
      <p:sp>
        <p:nvSpPr>
          <p:cNvPr id="1501" name="Google Shape;1501;p51: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p52:notes"/>
          <p:cNvSpPr txBox="1">
            <a:spLocks noGrp="1"/>
          </p:cNvSpPr>
          <p:nvPr>
            <p:ph type="body" idx="1"/>
          </p:nvPr>
        </p:nvSpPr>
        <p:spPr>
          <a:xfrm>
            <a:off x="674521" y="4754238"/>
            <a:ext cx="5396161" cy="3889832"/>
          </a:xfrm>
          <a:prstGeom prst="rect">
            <a:avLst/>
          </a:prstGeom>
        </p:spPr>
        <p:txBody>
          <a:bodyPr spcFirstLastPara="1" wrap="square" lIns="90848" tIns="45411" rIns="90848" bIns="45411"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1516" name="Google Shape;1516;p52: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9:notes"/>
          <p:cNvSpPr txBox="1">
            <a:spLocks noGrp="1"/>
          </p:cNvSpPr>
          <p:nvPr>
            <p:ph type="body" idx="1"/>
          </p:nvPr>
        </p:nvSpPr>
        <p:spPr>
          <a:xfrm>
            <a:off x="680506" y="4379403"/>
            <a:ext cx="5444049" cy="3583148"/>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cs typeface="Noto Sans"/>
              <a:sym typeface="Noto Sans"/>
            </a:endParaRPr>
          </a:p>
        </p:txBody>
      </p:sp>
      <p:sp>
        <p:nvSpPr>
          <p:cNvPr id="518" name="Google Shape;518;p19:notes"/>
          <p:cNvSpPr>
            <a:spLocks noGrp="1" noRot="1" noChangeAspect="1"/>
          </p:cNvSpPr>
          <p:nvPr>
            <p:ph type="sldImg" idx="2"/>
          </p:nvPr>
        </p:nvSpPr>
        <p:spPr>
          <a:xfrm>
            <a:off x="674688" y="1138238"/>
            <a:ext cx="5456237" cy="3070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0:notes"/>
          <p:cNvSpPr txBox="1">
            <a:spLocks noGrp="1"/>
          </p:cNvSpPr>
          <p:nvPr>
            <p:ph type="body" idx="1"/>
          </p:nvPr>
        </p:nvSpPr>
        <p:spPr>
          <a:xfrm>
            <a:off x="674521" y="4754238"/>
            <a:ext cx="5396161" cy="3889832"/>
          </a:xfrm>
          <a:prstGeom prst="rect">
            <a:avLst/>
          </a:prstGeom>
          <a:noFill/>
          <a:ln>
            <a:noFill/>
          </a:ln>
        </p:spPr>
        <p:txBody>
          <a:bodyPr spcFirstLastPara="1" wrap="square" lIns="90848" tIns="45411" rIns="90848" bIns="45411"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endParaRPr>
          </a:p>
        </p:txBody>
      </p:sp>
      <p:sp>
        <p:nvSpPr>
          <p:cNvPr id="525" name="Google Shape;525;p20:notes"/>
          <p:cNvSpPr>
            <a:spLocks noGrp="1" noRot="1" noChangeAspect="1"/>
          </p:cNvSpPr>
          <p:nvPr>
            <p:ph type="sldImg" idx="2"/>
          </p:nvPr>
        </p:nvSpPr>
        <p:spPr>
          <a:xfrm>
            <a:off x="409575" y="1235075"/>
            <a:ext cx="5926138" cy="3333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1:notes"/>
          <p:cNvSpPr txBox="1">
            <a:spLocks noGrp="1"/>
          </p:cNvSpPr>
          <p:nvPr>
            <p:ph type="body" idx="1"/>
          </p:nvPr>
        </p:nvSpPr>
        <p:spPr>
          <a:xfrm>
            <a:off x="668378" y="4725346"/>
            <a:ext cx="5347014" cy="3866193"/>
          </a:xfrm>
          <a:prstGeom prst="rect">
            <a:avLst/>
          </a:prstGeom>
          <a:noFill/>
          <a:ln>
            <a:noFill/>
          </a:ln>
        </p:spPr>
        <p:txBody>
          <a:bodyPr spcFirstLastPara="1" wrap="square" lIns="90176" tIns="45075" rIns="90176" bIns="45075" anchor="t" anchorCtr="0">
            <a:noAutofit/>
          </a:bodyPr>
          <a:lstStyle/>
          <a:p>
            <a:pPr marL="0" indent="0">
              <a:buClr>
                <a:schemeClr val="dk1"/>
              </a:buClr>
            </a:pPr>
            <a:endParaRPr dirty="0">
              <a:latin typeface="メイリオ" panose="020B0604030504040204" pitchFamily="50" charset="-128"/>
              <a:ea typeface="メイリオ" panose="020B0604030504040204" pitchFamily="50" charset="-128"/>
            </a:endParaRPr>
          </a:p>
        </p:txBody>
      </p:sp>
      <p:sp>
        <p:nvSpPr>
          <p:cNvPr id="539" name="Google Shape;539;p21:notes"/>
          <p:cNvSpPr>
            <a:spLocks noGrp="1" noRot="1" noChangeAspect="1"/>
          </p:cNvSpPr>
          <p:nvPr>
            <p:ph type="sldImg" idx="2"/>
          </p:nvPr>
        </p:nvSpPr>
        <p:spPr>
          <a:xfrm>
            <a:off x="396875" y="1227138"/>
            <a:ext cx="5891213"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2:notes"/>
          <p:cNvSpPr>
            <a:spLocks noGrp="1" noRot="1" noChangeAspect="1"/>
          </p:cNvSpPr>
          <p:nvPr>
            <p:ph type="sldImg" idx="2"/>
          </p:nvPr>
        </p:nvSpPr>
        <p:spPr>
          <a:xfrm>
            <a:off x="396875" y="1227138"/>
            <a:ext cx="5891213" cy="3314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2:notes"/>
          <p:cNvSpPr txBox="1">
            <a:spLocks noGrp="1"/>
          </p:cNvSpPr>
          <p:nvPr>
            <p:ph type="body" idx="1"/>
          </p:nvPr>
        </p:nvSpPr>
        <p:spPr>
          <a:xfrm>
            <a:off x="668378" y="4725346"/>
            <a:ext cx="5347014" cy="3866193"/>
          </a:xfrm>
          <a:prstGeom prst="rect">
            <a:avLst/>
          </a:prstGeom>
          <a:noFill/>
          <a:ln>
            <a:noFill/>
          </a:ln>
        </p:spPr>
        <p:txBody>
          <a:bodyPr spcFirstLastPara="1" wrap="square" lIns="90176" tIns="45075" rIns="90176" bIns="45075" anchor="t" anchorCtr="0">
            <a:noAutofit/>
          </a:bodyPr>
          <a:lstStyle/>
          <a:p>
            <a:pPr marL="450459" indent="-225229"/>
            <a:endParaRPr dirty="0">
              <a:latin typeface="メイリオ" panose="020B0604030504040204" pitchFamily="50" charset="-128"/>
              <a:ea typeface="メイリオ" panose="020B0604030504040204" pitchFamily="50" charset="-128"/>
            </a:endParaRPr>
          </a:p>
        </p:txBody>
      </p:sp>
      <p:sp>
        <p:nvSpPr>
          <p:cNvPr id="550" name="Google Shape;550;p22:notes"/>
          <p:cNvSpPr txBox="1">
            <a:spLocks noGrp="1"/>
          </p:cNvSpPr>
          <p:nvPr>
            <p:ph type="sldNum" idx="12"/>
          </p:nvPr>
        </p:nvSpPr>
        <p:spPr>
          <a:xfrm>
            <a:off x="3785922" y="9326253"/>
            <a:ext cx="2896299" cy="492649"/>
          </a:xfrm>
          <a:prstGeom prst="rect">
            <a:avLst/>
          </a:prstGeom>
          <a:noFill/>
          <a:ln>
            <a:noFill/>
          </a:ln>
        </p:spPr>
        <p:txBody>
          <a:bodyPr spcFirstLastPara="1" wrap="square" lIns="90176" tIns="45075" rIns="90176" bIns="45075" anchor="b" anchorCtr="0">
            <a:noAutofit/>
          </a:bodyPr>
          <a:lstStyle/>
          <a:p>
            <a:pPr algn="r">
              <a:buClr>
                <a:schemeClr val="dk1"/>
              </a:buClr>
              <a:buSzPts val="1200"/>
            </a:pPr>
            <a:fld id="{00000000-1234-1234-1234-123412341234}" type="slidenum">
              <a:rPr lang="en-US" altLang="ja-JP" sz="1200">
                <a:solidFill>
                  <a:schemeClr val="dk1"/>
                </a:solidFill>
              </a:rPr>
              <a:pPr algn="r">
                <a:buClr>
                  <a:schemeClr val="dk1"/>
                </a:buClr>
                <a:buSzPts val="1200"/>
              </a:pPr>
              <a:t>30</a:t>
            </a:fld>
            <a:endParaRPr sz="1200"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3: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563" name="Google Shape;563;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44:notes"/>
          <p:cNvSpPr txBox="1">
            <a:spLocks noGrp="1"/>
          </p:cNvSpPr>
          <p:nvPr>
            <p:ph type="body" idx="1"/>
          </p:nvPr>
        </p:nvSpPr>
        <p:spPr>
          <a:xfrm>
            <a:off x="679554" y="4373807"/>
            <a:ext cx="5436431" cy="3578570"/>
          </a:xfrm>
          <a:prstGeom prst="rect">
            <a:avLst/>
          </a:prstGeom>
          <a:noFill/>
          <a:ln>
            <a:noFill/>
          </a:ln>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sym typeface="Arial"/>
            </a:endParaRPr>
          </a:p>
        </p:txBody>
      </p:sp>
      <p:sp>
        <p:nvSpPr>
          <p:cNvPr id="1089" name="Google Shape;1089;p44:notes"/>
          <p:cNvSpPr>
            <a:spLocks noGrp="1" noRot="1" noChangeAspect="1"/>
          </p:cNvSpPr>
          <p:nvPr>
            <p:ph type="sldImg" idx="2"/>
          </p:nvPr>
        </p:nvSpPr>
        <p:spPr>
          <a:xfrm>
            <a:off x="673100" y="1136650"/>
            <a:ext cx="5449888" cy="3067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5: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585" name="Google Shape;585;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143" name="Google Shape;143;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149" name="Google Shape;149;p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4: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158" name="Google Shape;158;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6: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246" name="Google Shape;246;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スライド イメージ プレースホルダー 1"/>
          <p:cNvSpPr>
            <a:spLocks noGrp="1" noRot="1" noChangeAspect="1"/>
          </p:cNvSpPr>
          <p:nvPr>
            <p:ph type="sldImg"/>
          </p:nvPr>
        </p:nvSpPr>
        <p:spPr/>
      </p:sp>
      <p:sp>
        <p:nvSpPr>
          <p:cNvPr id="1197" name="ノート プレースホルダー 2"/>
          <p:cNvSpPr>
            <a:spLocks noGrp="1"/>
          </p:cNvSpPr>
          <p:nvPr>
            <p:ph type="body" idx="1"/>
          </p:nvPr>
        </p:nvSpPr>
        <p:spPr/>
        <p:txBody>
          <a:bodyPr/>
          <a:lstStyle/>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今回、ご利用いただく電子契約は</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「立会人型電子署名」と呼ばれるものを採用しております。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当社の様な電子契約サービス事業者が、サービス名義の電子署名をお貸出しし</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それらを用いて署名を行っていただきます。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事業者様に置かれましては、インターネット環境とメールアドレスがあれば、即座にご利用を開始いただけます。</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費用負担等は一切ございません。</a:t>
            </a:r>
          </a:p>
        </p:txBody>
      </p:sp>
      <p:sp>
        <p:nvSpPr>
          <p:cNvPr id="1198" name="スライド番号プレースホルダー 3"/>
          <p:cNvSpPr>
            <a:spLocks noGrp="1"/>
          </p:cNvSpPr>
          <p:nvPr>
            <p:ph type="sldNum" sz="quarter" idx="5"/>
          </p:nvPr>
        </p:nvSpPr>
        <p:spPr/>
        <p:txBody>
          <a:bodyPr/>
          <a:lstStyle/>
          <a:p>
            <a:fld id="{37769B0F-BFBA-4682-A6EC-171C6044D0BB}" type="slidenum">
              <a:rPr kumimoji="1" lang="ja-JP" altLang="en-US" smtClean="0"/>
              <a:t>8</a:t>
            </a:fld>
            <a:endParaRPr kumimoji="1" lang="ja-JP" altLang="en-US" dirty="0"/>
          </a:p>
        </p:txBody>
      </p:sp>
    </p:spTree>
    <p:extLst>
      <p:ext uri="{BB962C8B-B14F-4D97-AF65-F5344CB8AC3E}">
        <p14:creationId xmlns:p14="http://schemas.microsoft.com/office/powerpoint/2010/main" val="345099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0:notes"/>
          <p:cNvSpPr txBox="1">
            <a:spLocks noGrp="1"/>
          </p:cNvSpPr>
          <p:nvPr>
            <p:ph type="body" idx="1"/>
          </p:nvPr>
        </p:nvSpPr>
        <p:spPr>
          <a:xfrm>
            <a:off x="673577" y="4748163"/>
            <a:ext cx="5388610" cy="3884861"/>
          </a:xfrm>
          <a:prstGeom prst="rect">
            <a:avLst/>
          </a:prstGeom>
        </p:spPr>
        <p:txBody>
          <a:bodyPr spcFirstLastPara="1" wrap="square" lIns="90748" tIns="45362" rIns="90748" bIns="45362"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334" name="Google Shape;334;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667442" y="4719309"/>
            <a:ext cx="5339532" cy="3861252"/>
          </a:xfrm>
          <a:prstGeom prst="rect">
            <a:avLst/>
          </a:prstGeom>
        </p:spPr>
        <p:txBody>
          <a:bodyPr spcFirstLastPara="1" wrap="square" lIns="90076" tIns="45026" rIns="90076" bIns="45026" anchor="t" anchorCtr="0">
            <a:noAutofit/>
          </a:bodyPr>
          <a:lstStyle/>
          <a:p>
            <a:pPr marL="0" indent="0"/>
            <a:endParaRPr dirty="0">
              <a:latin typeface="メイリオ" panose="020B0604030504040204" pitchFamily="50" charset="-128"/>
              <a:ea typeface="メイリオ" panose="020B0604030504040204" pitchFamily="50" charset="-128"/>
            </a:endParaRPr>
          </a:p>
        </p:txBody>
      </p:sp>
      <p:sp>
        <p:nvSpPr>
          <p:cNvPr id="333" name="Google Shape;333;p10:notes"/>
          <p:cNvSpPr>
            <a:spLocks noGrp="1" noRot="1" noChangeAspect="1"/>
          </p:cNvSpPr>
          <p:nvPr>
            <p:ph type="sldImg" idx="2"/>
          </p:nvPr>
        </p:nvSpPr>
        <p:spPr>
          <a:xfrm>
            <a:off x="396875" y="1225550"/>
            <a:ext cx="5881688" cy="330993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544171"/>
      </p:ext>
    </p:extLst>
  </p:cSld>
  <p:clrMapOvr>
    <a:masterClrMapping/>
  </p:clrMapOvr>
</p:notes>
</file>

<file path=ppt/slideLayouts/_rels/slideLayout1.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2" Type="http://schemas.openxmlformats.org/officeDocument/2006/relationships/image" Target="../media/image2.png" />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2" Type="http://schemas.openxmlformats.org/officeDocument/2006/relationships/image" Target="../media/image1.png" />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15"/>
        <p:cNvGrpSpPr/>
        <p:nvPr/>
      </p:nvGrpSpPr>
      <p:grpSpPr>
        <a:xfrm>
          <a:off x="0" y="0"/>
          <a:ext cx="0" cy="0"/>
          <a:chOff x="0" y="0"/>
          <a:chExt cx="0" cy="0"/>
        </a:xfrm>
      </p:grpSpPr>
      <p:sp>
        <p:nvSpPr>
          <p:cNvPr id="16" name="Google Shape;16;p27"/>
          <p:cNvSpPr/>
          <p:nvPr/>
        </p:nvSpPr>
        <p:spPr>
          <a:xfrm>
            <a:off x="1" y="6525343"/>
            <a:ext cx="12191999" cy="325264"/>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3"/>
              <a:buFont typeface="Arial"/>
              <a:buNone/>
            </a:pPr>
            <a:endParaRPr sz="513" b="0" i="0" u="none" strike="noStrike" cap="none"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17" name="Google Shape;17;p27"/>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01D32"/>
              </a:buClr>
              <a:buSzPts val="2400"/>
              <a:buFont typeface="MS PGothic"/>
              <a:buNone/>
              <a:defRPr sz="2400" b="1">
                <a:solidFill>
                  <a:srgbClr val="101D32"/>
                </a:solidFill>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8" name="Google Shape;18;p27"/>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b="0" i="0" u="none" strike="noStrike" cap="none">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L="0" lvl="1" indent="0" algn="r">
              <a:spcBef>
                <a:spcPts val="0"/>
              </a:spcBef>
              <a:buNone/>
              <a:defRPr sz="800" b="0" i="0" u="none" strike="noStrike" cap="none">
                <a:solidFill>
                  <a:srgbClr val="888888"/>
                </a:solidFill>
                <a:latin typeface="MS PGothic"/>
                <a:ea typeface="MS PGothic"/>
                <a:cs typeface="MS PGothic"/>
                <a:sym typeface="MS PGothic"/>
              </a:defRPr>
            </a:lvl2pPr>
            <a:lvl3pPr marL="0" lvl="2" indent="0" algn="r">
              <a:spcBef>
                <a:spcPts val="0"/>
              </a:spcBef>
              <a:buNone/>
              <a:defRPr sz="800" b="0" i="0" u="none" strike="noStrike" cap="none">
                <a:solidFill>
                  <a:srgbClr val="888888"/>
                </a:solidFill>
                <a:latin typeface="MS PGothic"/>
                <a:ea typeface="MS PGothic"/>
                <a:cs typeface="MS PGothic"/>
                <a:sym typeface="MS PGothic"/>
              </a:defRPr>
            </a:lvl3pPr>
            <a:lvl4pPr marL="0" lvl="3" indent="0" algn="r">
              <a:spcBef>
                <a:spcPts val="0"/>
              </a:spcBef>
              <a:buNone/>
              <a:defRPr sz="800" b="0" i="0" u="none" strike="noStrike" cap="none">
                <a:solidFill>
                  <a:srgbClr val="888888"/>
                </a:solidFill>
                <a:latin typeface="MS PGothic"/>
                <a:ea typeface="MS PGothic"/>
                <a:cs typeface="MS PGothic"/>
                <a:sym typeface="MS PGothic"/>
              </a:defRPr>
            </a:lvl4pPr>
            <a:lvl5pPr marL="0" lvl="4" indent="0" algn="r">
              <a:spcBef>
                <a:spcPts val="0"/>
              </a:spcBef>
              <a:buNone/>
              <a:defRPr sz="800" b="0" i="0" u="none" strike="noStrike" cap="none">
                <a:solidFill>
                  <a:srgbClr val="888888"/>
                </a:solidFill>
                <a:latin typeface="MS PGothic"/>
                <a:ea typeface="MS PGothic"/>
                <a:cs typeface="MS PGothic"/>
                <a:sym typeface="MS PGothic"/>
              </a:defRPr>
            </a:lvl5pPr>
            <a:lvl6pPr marL="0" lvl="5" indent="0" algn="r">
              <a:spcBef>
                <a:spcPts val="0"/>
              </a:spcBef>
              <a:buNone/>
              <a:defRPr sz="800" b="0" i="0" u="none" strike="noStrike" cap="none">
                <a:solidFill>
                  <a:srgbClr val="888888"/>
                </a:solidFill>
                <a:latin typeface="MS PGothic"/>
                <a:ea typeface="MS PGothic"/>
                <a:cs typeface="MS PGothic"/>
                <a:sym typeface="MS PGothic"/>
              </a:defRPr>
            </a:lvl6pPr>
            <a:lvl7pPr marL="0" lvl="6" indent="0" algn="r">
              <a:spcBef>
                <a:spcPts val="0"/>
              </a:spcBef>
              <a:buNone/>
              <a:defRPr sz="800" b="0" i="0" u="none" strike="noStrike" cap="none">
                <a:solidFill>
                  <a:srgbClr val="888888"/>
                </a:solidFill>
                <a:latin typeface="MS PGothic"/>
                <a:ea typeface="MS PGothic"/>
                <a:cs typeface="MS PGothic"/>
                <a:sym typeface="MS PGothic"/>
              </a:defRPr>
            </a:lvl7pPr>
            <a:lvl8pPr marL="0" lvl="7" indent="0" algn="r">
              <a:spcBef>
                <a:spcPts val="0"/>
              </a:spcBef>
              <a:buNone/>
              <a:defRPr sz="800" b="0" i="0" u="none" strike="noStrike" cap="none">
                <a:solidFill>
                  <a:srgbClr val="888888"/>
                </a:solidFill>
                <a:latin typeface="MS PGothic"/>
                <a:ea typeface="MS PGothic"/>
                <a:cs typeface="MS PGothic"/>
                <a:sym typeface="MS PGothic"/>
              </a:defRPr>
            </a:lvl8pPr>
            <a:lvl9pPr marL="0" lvl="8" indent="0" algn="r">
              <a:spcBef>
                <a:spcPts val="0"/>
              </a:spcBef>
              <a:buNone/>
              <a:defRPr sz="800" b="0" i="0" u="none" strike="noStrike" cap="none">
                <a:solidFill>
                  <a:srgbClr val="888888"/>
                </a:solidFill>
                <a:latin typeface="MS PGothic"/>
                <a:ea typeface="MS PGothic"/>
                <a:cs typeface="MS PGothic"/>
                <a:sym typeface="MS PGothic"/>
              </a:defRPr>
            </a:lvl9pPr>
          </a:lstStyle>
          <a:p>
            <a:fld id="{00000000-1234-1234-1234-123412341234}" type="slidenum">
              <a:rPr lang="en-US" altLang="ja-JP" smtClean="0"/>
              <a:pPr/>
              <a:t>‹#›</a:t>
            </a:fld>
            <a:endParaRPr lang="ja-JP" altLang="en-US" dirty="0"/>
          </a:p>
        </p:txBody>
      </p:sp>
      <p:cxnSp>
        <p:nvCxnSpPr>
          <p:cNvPr id="20" name="Google Shape;20;p27"/>
          <p:cNvCxnSpPr/>
          <p:nvPr/>
        </p:nvCxnSpPr>
        <p:spPr>
          <a:xfrm>
            <a:off x="10352" y="632358"/>
            <a:ext cx="12192000" cy="0"/>
          </a:xfrm>
          <a:prstGeom prst="straightConnector1">
            <a:avLst/>
          </a:prstGeom>
          <a:noFill/>
          <a:ln w="28575" cap="flat" cmpd="sng">
            <a:solidFill>
              <a:schemeClr val="accent1"/>
            </a:solidFill>
            <a:prstDash val="solid"/>
            <a:miter lim="800000"/>
            <a:headEnd type="none" w="sm" len="sm"/>
            <a:tailEnd type="none" w="sm" len="sm"/>
          </a:ln>
        </p:spPr>
      </p:cxnSp>
      <p:pic>
        <p:nvPicPr>
          <p:cNvPr id="21" name="Google Shape;21;p27"/>
          <p:cNvPicPr preferRelativeResize="0"/>
          <p:nvPr/>
        </p:nvPicPr>
        <p:blipFill rotWithShape="1">
          <a:blip r:embed="rId2">
            <a:alphaModFix/>
          </a:blip>
          <a:srcRect/>
          <a:stretch/>
        </p:blipFill>
        <p:spPr>
          <a:xfrm>
            <a:off x="10698002" y="165862"/>
            <a:ext cx="1341864" cy="32290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4_ユーザー設定レイアウト">
  <p:cSld name="24_ユーザー設定レイアウト">
    <p:spTree>
      <p:nvGrpSpPr>
        <p:cNvPr id="1" name="Shape 110"/>
        <p:cNvGrpSpPr/>
        <p:nvPr/>
      </p:nvGrpSpPr>
      <p:grpSpPr>
        <a:xfrm>
          <a:off x="0" y="0"/>
          <a:ext cx="0" cy="0"/>
          <a:chOff x="0" y="0"/>
          <a:chExt cx="0" cy="0"/>
        </a:xfrm>
      </p:grpSpPr>
      <p:sp>
        <p:nvSpPr>
          <p:cNvPr id="111" name="Google Shape;111;p41"/>
          <p:cNvSpPr txBox="1">
            <a:spLocks noGrp="1"/>
          </p:cNvSpPr>
          <p:nvPr>
            <p:ph type="body" idx="1"/>
          </p:nvPr>
        </p:nvSpPr>
        <p:spPr>
          <a:xfrm>
            <a:off x="960000" y="252000"/>
            <a:ext cx="10417083" cy="360000"/>
          </a:xfrm>
          <a:prstGeom prst="rect">
            <a:avLst/>
          </a:prstGeom>
          <a:noFill/>
          <a:ln>
            <a:noFill/>
          </a:ln>
        </p:spPr>
        <p:txBody>
          <a:bodyPr spcFirstLastPara="1" wrap="square" lIns="91425" tIns="45700" rIns="91425" bIns="45700" anchor="t" anchorCtr="0">
            <a:noAutofit/>
          </a:bodyPr>
          <a:lstStyle>
            <a:lvl1pPr marL="457200" marR="0" lvl="0" indent="-228600" algn="l">
              <a:lnSpc>
                <a:spcPct val="120000"/>
              </a:lnSpc>
              <a:spcBef>
                <a:spcPts val="0"/>
              </a:spcBef>
              <a:spcAft>
                <a:spcPts val="0"/>
              </a:spcAft>
              <a:buClr>
                <a:srgbClr val="000000"/>
              </a:buClr>
              <a:buSzPts val="1300"/>
              <a:buFont typeface="Arial"/>
              <a:buNone/>
              <a:defRPr sz="1300" b="0" i="0" u="none" strike="noStrike" cap="none">
                <a:solidFill>
                  <a:schemeClr val="accent2"/>
                </a:solidFill>
                <a:latin typeface="メイリオ" panose="020B0604030504040204" pitchFamily="50" charset="-128"/>
                <a:ea typeface="メイリオ" panose="020B0604030504040204" pitchFamily="50" charset="-128"/>
                <a:cs typeface="Arial"/>
                <a:sym typeface="Arial"/>
              </a:defRPr>
            </a:lvl1pPr>
            <a:lvl2pPr marL="914400" marR="0" lvl="1" indent="-228600" algn="l">
              <a:lnSpc>
                <a:spcPct val="100000"/>
              </a:lnSpc>
              <a:spcBef>
                <a:spcPts val="0"/>
              </a:spcBef>
              <a:spcAft>
                <a:spcPts val="0"/>
              </a:spcAft>
              <a:buClr>
                <a:srgbClr val="000000"/>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100000"/>
              </a:lnSpc>
              <a:spcBef>
                <a:spcPts val="0"/>
              </a:spcBef>
              <a:spcAft>
                <a:spcPts val="0"/>
              </a:spcAft>
              <a:buClr>
                <a:srgbClr val="000000"/>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100000"/>
              </a:lnSpc>
              <a:spcBef>
                <a:spcPts val="0"/>
              </a:spcBef>
              <a:spcAft>
                <a:spcPts val="0"/>
              </a:spcAft>
              <a:buClr>
                <a:srgbClr val="000000"/>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
        <p:nvSpPr>
          <p:cNvPr id="112" name="Google Shape;112;p41"/>
          <p:cNvSpPr txBox="1">
            <a:spLocks noGrp="1"/>
          </p:cNvSpPr>
          <p:nvPr>
            <p:ph type="sldNum" idx="12"/>
          </p:nvPr>
        </p:nvSpPr>
        <p:spPr>
          <a:xfrm>
            <a:off x="5732656" y="6530976"/>
            <a:ext cx="726688" cy="3270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メイリオ" panose="020B0604030504040204" pitchFamily="50" charset="-128"/>
                <a:ea typeface="メイリオ" panose="020B0604030504040204" pitchFamily="50" charset="-128"/>
                <a:cs typeface="Arial"/>
                <a:sym typeface="Arial"/>
              </a:defRPr>
            </a:lvl1pPr>
            <a:lvl2pPr marL="0" marR="0" lvl="1"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600"/>
              <a:buFont typeface="Arial"/>
              <a:buNone/>
              <a:defRPr sz="600" b="0" i="0" u="none" strike="noStrike" cap="none">
                <a:solidFill>
                  <a:schemeClr val="dk2"/>
                </a:solidFill>
                <a:latin typeface="Arial"/>
                <a:ea typeface="Arial"/>
                <a:cs typeface="Arial"/>
                <a:sym typeface="Arial"/>
              </a:defRPr>
            </a:lvl9pPr>
          </a:lstStyle>
          <a:p>
            <a:fld id="{00000000-1234-1234-1234-123412341234}" type="slidenum">
              <a:rPr lang="en-US" altLang="ja-JP" smtClean="0"/>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14"/>
        <p:cNvGrpSpPr/>
        <p:nvPr/>
      </p:nvGrpSpPr>
      <p:grpSpPr>
        <a:xfrm>
          <a:off x="0" y="0"/>
          <a:ext cx="0" cy="0"/>
          <a:chOff x="0" y="0"/>
          <a:chExt cx="0" cy="0"/>
        </a:xfrm>
      </p:grpSpPr>
      <p:sp>
        <p:nvSpPr>
          <p:cNvPr id="15" name="Google Shape;15;p32"/>
          <p:cNvSpPr txBox="1">
            <a:spLocks noGrp="1"/>
          </p:cNvSpPr>
          <p:nvPr>
            <p:ph type="body" idx="1"/>
          </p:nvPr>
        </p:nvSpPr>
        <p:spPr>
          <a:xfrm>
            <a:off x="1390509" y="1288873"/>
            <a:ext cx="6474818" cy="203546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0"/>
              </a:spcBef>
              <a:spcAft>
                <a:spcPts val="0"/>
              </a:spcAft>
              <a:buClr>
                <a:schemeClr val="dk1"/>
              </a:buClr>
              <a:buSzPts val="3800"/>
              <a:buFont typeface="Arial"/>
              <a:buNone/>
              <a:defRPr sz="3800" b="0" i="0" u="none" strike="noStrike" cap="none">
                <a:solidFill>
                  <a:schemeClr val="dk1"/>
                </a:solidFill>
                <a:latin typeface="メイリオ" panose="020B0604030504040204" pitchFamily="50" charset="-128"/>
                <a:ea typeface="メイリオ" panose="020B0604030504040204" pitchFamily="50" charset="-128"/>
                <a:cs typeface="Arial"/>
                <a:sym typeface="Arial"/>
              </a:defRPr>
            </a:lvl1pPr>
            <a:lvl2pPr marL="914400" marR="0" lvl="1" indent="-228600" algn="l" rtl="0">
              <a:lnSpc>
                <a:spcPct val="90000"/>
              </a:lnSpc>
              <a:spcBef>
                <a:spcPts val="25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rtl="0">
              <a:lnSpc>
                <a:spcPct val="90000"/>
              </a:lnSpc>
              <a:spcBef>
                <a:spcPts val="25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rtl="0">
              <a:lnSpc>
                <a:spcPct val="90000"/>
              </a:lnSpc>
              <a:spcBef>
                <a:spcPts val="25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657142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コンテンツ" type="obj">
  <p:cSld name="タイトルとコンテンツ">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6" name="Google Shape;76;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メイリオ" panose="020B0604030504040204" pitchFamily="50" charset="-128"/>
                <a:ea typeface="メイリオ" panose="020B0604030504040204" pitchFamily="50" charset="-128"/>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extLst>
      <p:ext uri="{BB962C8B-B14F-4D97-AF65-F5344CB8AC3E}">
        <p14:creationId xmlns:p14="http://schemas.microsoft.com/office/powerpoint/2010/main" val="44363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タイトルのみ">
  <p:cSld name="1_タイトルのみ">
    <p:bg>
      <p:bgPr>
        <a:solidFill>
          <a:srgbClr val="196BB4"/>
        </a:solidFill>
        <a:effectLst/>
      </p:bgPr>
    </p:bg>
    <p:spTree>
      <p:nvGrpSpPr>
        <p:cNvPr id="1" name="Shape 22"/>
        <p:cNvGrpSpPr/>
        <p:nvPr/>
      </p:nvGrpSpPr>
      <p:grpSpPr>
        <a:xfrm>
          <a:off x="0" y="0"/>
          <a:ext cx="0" cy="0"/>
          <a:chOff x="0" y="0"/>
          <a:chExt cx="0" cy="0"/>
        </a:xfrm>
      </p:grpSpPr>
      <p:pic>
        <p:nvPicPr>
          <p:cNvPr id="23" name="Google Shape;23;p28"/>
          <p:cNvPicPr preferRelativeResize="0"/>
          <p:nvPr/>
        </p:nvPicPr>
        <p:blipFill rotWithShape="1">
          <a:blip r:embed="rId2">
            <a:alphaModFix/>
          </a:blip>
          <a:srcRect l="-9734" t="8040" r="33301" b="11913"/>
          <a:stretch/>
        </p:blipFill>
        <p:spPr>
          <a:xfrm>
            <a:off x="2675362" y="-1"/>
            <a:ext cx="9516638" cy="6858001"/>
          </a:xfrm>
          <a:prstGeom prst="rect">
            <a:avLst/>
          </a:prstGeom>
          <a:noFill/>
          <a:ln>
            <a:noFill/>
          </a:ln>
        </p:spPr>
      </p:pic>
      <p:sp>
        <p:nvSpPr>
          <p:cNvPr id="24" name="Google Shape;24;p28"/>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MS PGothic"/>
              <a:buNone/>
              <a:defRPr sz="4000" b="1">
                <a:solidFill>
                  <a:schemeClr val="lt1"/>
                </a:solidFill>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5" name="Google Shape;25;p28"/>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6" name="Google Shape;26;p28"/>
          <p:cNvCxnSpPr/>
          <p:nvPr/>
        </p:nvCxnSpPr>
        <p:spPr>
          <a:xfrm>
            <a:off x="106680" y="3620199"/>
            <a:ext cx="6368935" cy="0"/>
          </a:xfrm>
          <a:prstGeom prst="straightConnector1">
            <a:avLst/>
          </a:prstGeom>
          <a:noFill/>
          <a:ln w="57150" cap="flat" cmpd="sng">
            <a:solidFill>
              <a:srgbClr val="61BFD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5_タイトルのみ">
  <p:cSld name="5_タイトルのみ">
    <p:spTree>
      <p:nvGrpSpPr>
        <p:cNvPr id="1" name="Shape 27"/>
        <p:cNvGrpSpPr/>
        <p:nvPr/>
      </p:nvGrpSpPr>
      <p:grpSpPr>
        <a:xfrm>
          <a:off x="0" y="0"/>
          <a:ext cx="0" cy="0"/>
          <a:chOff x="0" y="0"/>
          <a:chExt cx="0" cy="0"/>
        </a:xfrm>
      </p:grpSpPr>
      <p:sp>
        <p:nvSpPr>
          <p:cNvPr id="28" name="Google Shape;28;p29"/>
          <p:cNvSpPr/>
          <p:nvPr/>
        </p:nvSpPr>
        <p:spPr>
          <a:xfrm>
            <a:off x="10360" y="6525343"/>
            <a:ext cx="12191999" cy="325264"/>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3"/>
              <a:buFont typeface="Arial"/>
              <a:buNone/>
            </a:pPr>
            <a:endParaRPr sz="513" b="0" i="0" u="none" strike="noStrike" cap="none"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29" name="Google Shape;29;p29"/>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01D32"/>
              </a:buClr>
              <a:buSzPts val="2400"/>
              <a:buFont typeface="MS PGothic"/>
              <a:buNone/>
              <a:defRPr sz="2400" b="1">
                <a:solidFill>
                  <a:srgbClr val="101D32"/>
                </a:solidFill>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 name="Google Shape;30;p29"/>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L="0" lvl="1" indent="0" algn="r">
              <a:spcBef>
                <a:spcPts val="0"/>
              </a:spcBef>
              <a:buNone/>
              <a:defRPr sz="800">
                <a:solidFill>
                  <a:srgbClr val="888888"/>
                </a:solidFill>
                <a:latin typeface="MS PGothic"/>
                <a:ea typeface="MS PGothic"/>
                <a:cs typeface="MS PGothic"/>
                <a:sym typeface="MS PGothic"/>
              </a:defRPr>
            </a:lvl2pPr>
            <a:lvl3pPr marL="0" lvl="2" indent="0" algn="r">
              <a:spcBef>
                <a:spcPts val="0"/>
              </a:spcBef>
              <a:buNone/>
              <a:defRPr sz="800">
                <a:solidFill>
                  <a:srgbClr val="888888"/>
                </a:solidFill>
                <a:latin typeface="MS PGothic"/>
                <a:ea typeface="MS PGothic"/>
                <a:cs typeface="MS PGothic"/>
                <a:sym typeface="MS PGothic"/>
              </a:defRPr>
            </a:lvl3pPr>
            <a:lvl4pPr marL="0" lvl="3" indent="0" algn="r">
              <a:spcBef>
                <a:spcPts val="0"/>
              </a:spcBef>
              <a:buNone/>
              <a:defRPr sz="800">
                <a:solidFill>
                  <a:srgbClr val="888888"/>
                </a:solidFill>
                <a:latin typeface="MS PGothic"/>
                <a:ea typeface="MS PGothic"/>
                <a:cs typeface="MS PGothic"/>
                <a:sym typeface="MS PGothic"/>
              </a:defRPr>
            </a:lvl4pPr>
            <a:lvl5pPr marL="0" lvl="4" indent="0" algn="r">
              <a:spcBef>
                <a:spcPts val="0"/>
              </a:spcBef>
              <a:buNone/>
              <a:defRPr sz="800">
                <a:solidFill>
                  <a:srgbClr val="888888"/>
                </a:solidFill>
                <a:latin typeface="MS PGothic"/>
                <a:ea typeface="MS PGothic"/>
                <a:cs typeface="MS PGothic"/>
                <a:sym typeface="MS PGothic"/>
              </a:defRPr>
            </a:lvl5pPr>
            <a:lvl6pPr marL="0" lvl="5" indent="0" algn="r">
              <a:spcBef>
                <a:spcPts val="0"/>
              </a:spcBef>
              <a:buNone/>
              <a:defRPr sz="800">
                <a:solidFill>
                  <a:srgbClr val="888888"/>
                </a:solidFill>
                <a:latin typeface="MS PGothic"/>
                <a:ea typeface="MS PGothic"/>
                <a:cs typeface="MS PGothic"/>
                <a:sym typeface="MS PGothic"/>
              </a:defRPr>
            </a:lvl6pPr>
            <a:lvl7pPr marL="0" lvl="6" indent="0" algn="r">
              <a:spcBef>
                <a:spcPts val="0"/>
              </a:spcBef>
              <a:buNone/>
              <a:defRPr sz="800">
                <a:solidFill>
                  <a:srgbClr val="888888"/>
                </a:solidFill>
                <a:latin typeface="MS PGothic"/>
                <a:ea typeface="MS PGothic"/>
                <a:cs typeface="MS PGothic"/>
                <a:sym typeface="MS PGothic"/>
              </a:defRPr>
            </a:lvl7pPr>
            <a:lvl8pPr marL="0" lvl="7" indent="0" algn="r">
              <a:spcBef>
                <a:spcPts val="0"/>
              </a:spcBef>
              <a:buNone/>
              <a:defRPr sz="800">
                <a:solidFill>
                  <a:srgbClr val="888888"/>
                </a:solidFill>
                <a:latin typeface="MS PGothic"/>
                <a:ea typeface="MS PGothic"/>
                <a:cs typeface="MS PGothic"/>
                <a:sym typeface="MS PGothic"/>
              </a:defRPr>
            </a:lvl8pPr>
            <a:lvl9pPr marL="0" lvl="8" indent="0" algn="r">
              <a:spcBef>
                <a:spcPts val="0"/>
              </a:spcBef>
              <a:buNone/>
              <a:defRPr sz="800">
                <a:solidFill>
                  <a:srgbClr val="888888"/>
                </a:solidFill>
                <a:latin typeface="MS PGothic"/>
                <a:ea typeface="MS PGothic"/>
                <a:cs typeface="MS PGothic"/>
                <a:sym typeface="MS PGothic"/>
              </a:defRPr>
            </a:lvl9pPr>
          </a:lstStyle>
          <a:p>
            <a:fld id="{00000000-1234-1234-1234-123412341234}" type="slidenum">
              <a:rPr lang="en-US" altLang="ja-JP" smtClean="0"/>
              <a:pPr/>
              <a:t>‹#›</a:t>
            </a:fld>
            <a:endParaRPr lang="ja-JP" altLang="en-US" dirty="0"/>
          </a:p>
        </p:txBody>
      </p:sp>
      <p:cxnSp>
        <p:nvCxnSpPr>
          <p:cNvPr id="32" name="Google Shape;32;p29"/>
          <p:cNvCxnSpPr/>
          <p:nvPr/>
        </p:nvCxnSpPr>
        <p:spPr>
          <a:xfrm>
            <a:off x="10352" y="632358"/>
            <a:ext cx="12192000" cy="0"/>
          </a:xfrm>
          <a:prstGeom prst="straightConnector1">
            <a:avLst/>
          </a:prstGeom>
          <a:noFill/>
          <a:ln w="28575" cap="flat" cmpd="sng">
            <a:solidFill>
              <a:schemeClr val="accent1"/>
            </a:solidFill>
            <a:prstDash val="solid"/>
            <a:miter lim="800000"/>
            <a:headEnd type="none" w="sm" len="sm"/>
            <a:tailEnd type="none" w="sm" len="sm"/>
          </a:ln>
        </p:spPr>
      </p:cxnSp>
      <p:sp>
        <p:nvSpPr>
          <p:cNvPr id="33" name="Google Shape;33;p29"/>
          <p:cNvSpPr txBox="1">
            <a:spLocks noGrp="1"/>
          </p:cNvSpPr>
          <p:nvPr>
            <p:ph type="body" idx="1"/>
          </p:nvPr>
        </p:nvSpPr>
        <p:spPr>
          <a:xfrm>
            <a:off x="838200" y="836408"/>
            <a:ext cx="10515600" cy="74300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01D32"/>
              </a:buClr>
              <a:buSzPts val="2400"/>
              <a:buNone/>
              <a:defRPr sz="2400">
                <a:solidFill>
                  <a:srgbClr val="101D32"/>
                </a:solidFill>
                <a:latin typeface="メイリオ" panose="020B0604030504040204" pitchFamily="50" charset="-128"/>
                <a:ea typeface="メイリオ" panose="020B0604030504040204" pitchFamily="50" charset="-128"/>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34" name="Google Shape;34;p29"/>
          <p:cNvPicPr preferRelativeResize="0"/>
          <p:nvPr/>
        </p:nvPicPr>
        <p:blipFill rotWithShape="1">
          <a:blip r:embed="rId2">
            <a:alphaModFix/>
          </a:blip>
          <a:srcRect/>
          <a:stretch/>
        </p:blipFill>
        <p:spPr>
          <a:xfrm>
            <a:off x="10698002" y="165862"/>
            <a:ext cx="1341864" cy="3229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タイトルのみ">
  <p:cSld name="6_タイトルのみ">
    <p:spTree>
      <p:nvGrpSpPr>
        <p:cNvPr id="1" name="Shape 43"/>
        <p:cNvGrpSpPr/>
        <p:nvPr/>
      </p:nvGrpSpPr>
      <p:grpSpPr>
        <a:xfrm>
          <a:off x="0" y="0"/>
          <a:ext cx="0" cy="0"/>
          <a:chOff x="0" y="0"/>
          <a:chExt cx="0" cy="0"/>
        </a:xfrm>
      </p:grpSpPr>
      <p:sp>
        <p:nvSpPr>
          <p:cNvPr id="44" name="Google Shape;44;p31"/>
          <p:cNvSpPr/>
          <p:nvPr/>
        </p:nvSpPr>
        <p:spPr>
          <a:xfrm>
            <a:off x="10360" y="6525343"/>
            <a:ext cx="12191999" cy="325264"/>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3"/>
              <a:buFont typeface="Arial"/>
              <a:buNone/>
            </a:pPr>
            <a:endParaRPr sz="513" b="0" i="0" u="none" strike="noStrike" cap="none"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45" name="Google Shape;45;p31"/>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01D32"/>
              </a:buClr>
              <a:buSzPts val="2400"/>
              <a:buFont typeface="MS PGothic"/>
              <a:buNone/>
              <a:defRPr sz="2400" b="1">
                <a:solidFill>
                  <a:srgbClr val="101D32"/>
                </a:solidFill>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31"/>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L="0" lvl="1" indent="0" algn="r">
              <a:spcBef>
                <a:spcPts val="0"/>
              </a:spcBef>
              <a:buNone/>
              <a:defRPr sz="800">
                <a:solidFill>
                  <a:srgbClr val="888888"/>
                </a:solidFill>
                <a:latin typeface="MS PGothic"/>
                <a:ea typeface="MS PGothic"/>
                <a:cs typeface="MS PGothic"/>
                <a:sym typeface="MS PGothic"/>
              </a:defRPr>
            </a:lvl2pPr>
            <a:lvl3pPr marL="0" lvl="2" indent="0" algn="r">
              <a:spcBef>
                <a:spcPts val="0"/>
              </a:spcBef>
              <a:buNone/>
              <a:defRPr sz="800">
                <a:solidFill>
                  <a:srgbClr val="888888"/>
                </a:solidFill>
                <a:latin typeface="MS PGothic"/>
                <a:ea typeface="MS PGothic"/>
                <a:cs typeface="MS PGothic"/>
                <a:sym typeface="MS PGothic"/>
              </a:defRPr>
            </a:lvl3pPr>
            <a:lvl4pPr marL="0" lvl="3" indent="0" algn="r">
              <a:spcBef>
                <a:spcPts val="0"/>
              </a:spcBef>
              <a:buNone/>
              <a:defRPr sz="800">
                <a:solidFill>
                  <a:srgbClr val="888888"/>
                </a:solidFill>
                <a:latin typeface="MS PGothic"/>
                <a:ea typeface="MS PGothic"/>
                <a:cs typeface="MS PGothic"/>
                <a:sym typeface="MS PGothic"/>
              </a:defRPr>
            </a:lvl4pPr>
            <a:lvl5pPr marL="0" lvl="4" indent="0" algn="r">
              <a:spcBef>
                <a:spcPts val="0"/>
              </a:spcBef>
              <a:buNone/>
              <a:defRPr sz="800">
                <a:solidFill>
                  <a:srgbClr val="888888"/>
                </a:solidFill>
                <a:latin typeface="MS PGothic"/>
                <a:ea typeface="MS PGothic"/>
                <a:cs typeface="MS PGothic"/>
                <a:sym typeface="MS PGothic"/>
              </a:defRPr>
            </a:lvl5pPr>
            <a:lvl6pPr marL="0" lvl="5" indent="0" algn="r">
              <a:spcBef>
                <a:spcPts val="0"/>
              </a:spcBef>
              <a:buNone/>
              <a:defRPr sz="800">
                <a:solidFill>
                  <a:srgbClr val="888888"/>
                </a:solidFill>
                <a:latin typeface="MS PGothic"/>
                <a:ea typeface="MS PGothic"/>
                <a:cs typeface="MS PGothic"/>
                <a:sym typeface="MS PGothic"/>
              </a:defRPr>
            </a:lvl6pPr>
            <a:lvl7pPr marL="0" lvl="6" indent="0" algn="r">
              <a:spcBef>
                <a:spcPts val="0"/>
              </a:spcBef>
              <a:buNone/>
              <a:defRPr sz="800">
                <a:solidFill>
                  <a:srgbClr val="888888"/>
                </a:solidFill>
                <a:latin typeface="MS PGothic"/>
                <a:ea typeface="MS PGothic"/>
                <a:cs typeface="MS PGothic"/>
                <a:sym typeface="MS PGothic"/>
              </a:defRPr>
            </a:lvl7pPr>
            <a:lvl8pPr marL="0" lvl="7" indent="0" algn="r">
              <a:spcBef>
                <a:spcPts val="0"/>
              </a:spcBef>
              <a:buNone/>
              <a:defRPr sz="800">
                <a:solidFill>
                  <a:srgbClr val="888888"/>
                </a:solidFill>
                <a:latin typeface="MS PGothic"/>
                <a:ea typeface="MS PGothic"/>
                <a:cs typeface="MS PGothic"/>
                <a:sym typeface="MS PGothic"/>
              </a:defRPr>
            </a:lvl8pPr>
            <a:lvl9pPr marL="0" lvl="8" indent="0" algn="r">
              <a:spcBef>
                <a:spcPts val="0"/>
              </a:spcBef>
              <a:buNone/>
              <a:defRPr sz="800">
                <a:solidFill>
                  <a:srgbClr val="888888"/>
                </a:solidFill>
                <a:latin typeface="MS PGothic"/>
                <a:ea typeface="MS PGothic"/>
                <a:cs typeface="MS PGothic"/>
                <a:sym typeface="MS PGothic"/>
              </a:defRPr>
            </a:lvl9pPr>
          </a:lstStyle>
          <a:p>
            <a:fld id="{00000000-1234-1234-1234-123412341234}" type="slidenum">
              <a:rPr lang="en-US" altLang="ja-JP" smtClean="0"/>
              <a:pPr/>
              <a:t>‹#›</a:t>
            </a:fld>
            <a:endParaRPr lang="ja-JP" altLang="en-US" dirty="0"/>
          </a:p>
        </p:txBody>
      </p:sp>
      <p:cxnSp>
        <p:nvCxnSpPr>
          <p:cNvPr id="48" name="Google Shape;48;p31"/>
          <p:cNvCxnSpPr/>
          <p:nvPr/>
        </p:nvCxnSpPr>
        <p:spPr>
          <a:xfrm>
            <a:off x="10352" y="632358"/>
            <a:ext cx="12192000" cy="0"/>
          </a:xfrm>
          <a:prstGeom prst="straightConnector1">
            <a:avLst/>
          </a:prstGeom>
          <a:noFill/>
          <a:ln w="28575" cap="flat" cmpd="sng">
            <a:solidFill>
              <a:schemeClr val="accent1"/>
            </a:solidFill>
            <a:prstDash val="solid"/>
            <a:miter lim="800000"/>
            <a:headEnd type="none" w="sm" len="sm"/>
            <a:tailEnd type="none" w="sm" len="sm"/>
          </a:ln>
        </p:spPr>
      </p:cxnSp>
      <p:sp>
        <p:nvSpPr>
          <p:cNvPr id="49" name="Google Shape;49;p31"/>
          <p:cNvSpPr txBox="1">
            <a:spLocks noGrp="1"/>
          </p:cNvSpPr>
          <p:nvPr>
            <p:ph type="body" idx="1"/>
          </p:nvPr>
        </p:nvSpPr>
        <p:spPr>
          <a:xfrm>
            <a:off x="838200" y="836408"/>
            <a:ext cx="10515600" cy="74300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01D32"/>
              </a:buClr>
              <a:buSzPts val="2400"/>
              <a:buNone/>
              <a:defRPr sz="2400">
                <a:solidFill>
                  <a:srgbClr val="101D32"/>
                </a:solidFill>
                <a:latin typeface="メイリオ" panose="020B0604030504040204" pitchFamily="50" charset="-128"/>
                <a:ea typeface="メイリオ" panose="020B0604030504040204" pitchFamily="50" charset="-128"/>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50" name="Google Shape;50;p31"/>
          <p:cNvPicPr preferRelativeResize="0"/>
          <p:nvPr/>
        </p:nvPicPr>
        <p:blipFill rotWithShape="1">
          <a:blip r:embed="rId2">
            <a:alphaModFix/>
          </a:blip>
          <a:srcRect/>
          <a:stretch/>
        </p:blipFill>
        <p:spPr>
          <a:xfrm>
            <a:off x="10698002" y="165862"/>
            <a:ext cx="1341864" cy="3229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白紙" type="blank">
  <p:cSld name="BLANK">
    <p:spTree>
      <p:nvGrpSpPr>
        <p:cNvPr id="1" name="Shape 5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タイトルのみ">
  <p:cSld name="2_タイトルのみ">
    <p:spTree>
      <p:nvGrpSpPr>
        <p:cNvPr id="1" name="Shape 60"/>
        <p:cNvGrpSpPr/>
        <p:nvPr/>
      </p:nvGrpSpPr>
      <p:grpSpPr>
        <a:xfrm>
          <a:off x="0" y="0"/>
          <a:ext cx="0" cy="0"/>
          <a:chOff x="0" y="0"/>
          <a:chExt cx="0" cy="0"/>
        </a:xfrm>
      </p:grpSpPr>
      <p:sp>
        <p:nvSpPr>
          <p:cNvPr id="61" name="Google Shape;61;p34"/>
          <p:cNvSpPr/>
          <p:nvPr/>
        </p:nvSpPr>
        <p:spPr>
          <a:xfrm>
            <a:off x="10360" y="6525343"/>
            <a:ext cx="12191999" cy="325264"/>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3"/>
              <a:buFont typeface="Arial"/>
              <a:buNone/>
            </a:pPr>
            <a:endParaRPr sz="513" b="0" i="0" u="none" strike="noStrike" cap="none" dirty="0">
              <a:solidFill>
                <a:schemeClr val="lt1"/>
              </a:solidFill>
              <a:latin typeface="メイリオ" panose="020B0604030504040204" pitchFamily="50" charset="-128"/>
              <a:ea typeface="メイリオ" panose="020B0604030504040204" pitchFamily="50" charset="-128"/>
              <a:cs typeface="Arial"/>
              <a:sym typeface="Arial"/>
            </a:endParaRPr>
          </a:p>
        </p:txBody>
      </p:sp>
      <p:sp>
        <p:nvSpPr>
          <p:cNvPr id="62" name="Google Shape;62;p34"/>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01D32"/>
              </a:buClr>
              <a:buSzPts val="2400"/>
              <a:buFont typeface="MS PGothic"/>
              <a:buNone/>
              <a:defRPr sz="2400" b="1">
                <a:solidFill>
                  <a:srgbClr val="101D32"/>
                </a:solidFill>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3" name="Google Shape;63;p34"/>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L="0" lvl="1" indent="0" algn="r">
              <a:spcBef>
                <a:spcPts val="0"/>
              </a:spcBef>
              <a:buNone/>
              <a:defRPr sz="800">
                <a:solidFill>
                  <a:srgbClr val="888888"/>
                </a:solidFill>
                <a:latin typeface="MS PGothic"/>
                <a:ea typeface="MS PGothic"/>
                <a:cs typeface="MS PGothic"/>
                <a:sym typeface="MS PGothic"/>
              </a:defRPr>
            </a:lvl2pPr>
            <a:lvl3pPr marL="0" lvl="2" indent="0" algn="r">
              <a:spcBef>
                <a:spcPts val="0"/>
              </a:spcBef>
              <a:buNone/>
              <a:defRPr sz="800">
                <a:solidFill>
                  <a:srgbClr val="888888"/>
                </a:solidFill>
                <a:latin typeface="MS PGothic"/>
                <a:ea typeface="MS PGothic"/>
                <a:cs typeface="MS PGothic"/>
                <a:sym typeface="MS PGothic"/>
              </a:defRPr>
            </a:lvl3pPr>
            <a:lvl4pPr marL="0" lvl="3" indent="0" algn="r">
              <a:spcBef>
                <a:spcPts val="0"/>
              </a:spcBef>
              <a:buNone/>
              <a:defRPr sz="800">
                <a:solidFill>
                  <a:srgbClr val="888888"/>
                </a:solidFill>
                <a:latin typeface="MS PGothic"/>
                <a:ea typeface="MS PGothic"/>
                <a:cs typeface="MS PGothic"/>
                <a:sym typeface="MS PGothic"/>
              </a:defRPr>
            </a:lvl4pPr>
            <a:lvl5pPr marL="0" lvl="4" indent="0" algn="r">
              <a:spcBef>
                <a:spcPts val="0"/>
              </a:spcBef>
              <a:buNone/>
              <a:defRPr sz="800">
                <a:solidFill>
                  <a:srgbClr val="888888"/>
                </a:solidFill>
                <a:latin typeface="MS PGothic"/>
                <a:ea typeface="MS PGothic"/>
                <a:cs typeface="MS PGothic"/>
                <a:sym typeface="MS PGothic"/>
              </a:defRPr>
            </a:lvl5pPr>
            <a:lvl6pPr marL="0" lvl="5" indent="0" algn="r">
              <a:spcBef>
                <a:spcPts val="0"/>
              </a:spcBef>
              <a:buNone/>
              <a:defRPr sz="800">
                <a:solidFill>
                  <a:srgbClr val="888888"/>
                </a:solidFill>
                <a:latin typeface="MS PGothic"/>
                <a:ea typeface="MS PGothic"/>
                <a:cs typeface="MS PGothic"/>
                <a:sym typeface="MS PGothic"/>
              </a:defRPr>
            </a:lvl6pPr>
            <a:lvl7pPr marL="0" lvl="6" indent="0" algn="r">
              <a:spcBef>
                <a:spcPts val="0"/>
              </a:spcBef>
              <a:buNone/>
              <a:defRPr sz="800">
                <a:solidFill>
                  <a:srgbClr val="888888"/>
                </a:solidFill>
                <a:latin typeface="MS PGothic"/>
                <a:ea typeface="MS PGothic"/>
                <a:cs typeface="MS PGothic"/>
                <a:sym typeface="MS PGothic"/>
              </a:defRPr>
            </a:lvl7pPr>
            <a:lvl8pPr marL="0" lvl="7" indent="0" algn="r">
              <a:spcBef>
                <a:spcPts val="0"/>
              </a:spcBef>
              <a:buNone/>
              <a:defRPr sz="800">
                <a:solidFill>
                  <a:srgbClr val="888888"/>
                </a:solidFill>
                <a:latin typeface="MS PGothic"/>
                <a:ea typeface="MS PGothic"/>
                <a:cs typeface="MS PGothic"/>
                <a:sym typeface="MS PGothic"/>
              </a:defRPr>
            </a:lvl8pPr>
            <a:lvl9pPr marL="0" lvl="8" indent="0" algn="r">
              <a:spcBef>
                <a:spcPts val="0"/>
              </a:spcBef>
              <a:buNone/>
              <a:defRPr sz="800">
                <a:solidFill>
                  <a:srgbClr val="888888"/>
                </a:solidFill>
                <a:latin typeface="MS PGothic"/>
                <a:ea typeface="MS PGothic"/>
                <a:cs typeface="MS PGothic"/>
                <a:sym typeface="MS PGothic"/>
              </a:defRPr>
            </a:lvl9pPr>
          </a:lstStyle>
          <a:p>
            <a:fld id="{00000000-1234-1234-1234-123412341234}" type="slidenum">
              <a:rPr lang="en-US" altLang="ja-JP" smtClean="0"/>
              <a:pPr/>
              <a:t>‹#›</a:t>
            </a:fld>
            <a:endParaRPr lang="ja-JP" altLang="en-US" dirty="0"/>
          </a:p>
        </p:txBody>
      </p:sp>
      <p:cxnSp>
        <p:nvCxnSpPr>
          <p:cNvPr id="65" name="Google Shape;65;p34"/>
          <p:cNvCxnSpPr/>
          <p:nvPr/>
        </p:nvCxnSpPr>
        <p:spPr>
          <a:xfrm>
            <a:off x="10352" y="632358"/>
            <a:ext cx="12192000" cy="0"/>
          </a:xfrm>
          <a:prstGeom prst="straightConnector1">
            <a:avLst/>
          </a:prstGeom>
          <a:noFill/>
          <a:ln w="28575" cap="flat" cmpd="sng">
            <a:solidFill>
              <a:schemeClr val="accent1"/>
            </a:solidFill>
            <a:prstDash val="solid"/>
            <a:miter lim="800000"/>
            <a:headEnd type="none" w="sm" len="sm"/>
            <a:tailEnd type="none" w="sm" len="sm"/>
          </a:ln>
        </p:spPr>
      </p:cxnSp>
      <p:sp>
        <p:nvSpPr>
          <p:cNvPr id="66" name="Google Shape;66;p34"/>
          <p:cNvSpPr txBox="1">
            <a:spLocks noGrp="1"/>
          </p:cNvSpPr>
          <p:nvPr>
            <p:ph type="body" idx="1"/>
          </p:nvPr>
        </p:nvSpPr>
        <p:spPr>
          <a:xfrm>
            <a:off x="838200" y="836408"/>
            <a:ext cx="10515600" cy="74300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01D32"/>
              </a:buClr>
              <a:buSzPts val="2400"/>
              <a:buNone/>
              <a:defRPr sz="2400">
                <a:solidFill>
                  <a:srgbClr val="101D32"/>
                </a:solidFill>
                <a:latin typeface="メイリオ" panose="020B0604030504040204" pitchFamily="50" charset="-128"/>
                <a:ea typeface="メイリオ" panose="020B0604030504040204" pitchFamily="50" charset="-128"/>
              </a:defRPr>
            </a:lvl1pPr>
            <a:lvl2pPr marL="914400" lvl="1" indent="-228600" algn="ctr">
              <a:lnSpc>
                <a:spcPct val="90000"/>
              </a:lnSpc>
              <a:spcBef>
                <a:spcPts val="500"/>
              </a:spcBef>
              <a:spcAft>
                <a:spcPts val="0"/>
              </a:spcAft>
              <a:buClr>
                <a:schemeClr val="dk1"/>
              </a:buClr>
              <a:buSzPts val="2400"/>
              <a:buNone/>
              <a:defRPr/>
            </a:lvl2pPr>
            <a:lvl3pPr marL="1371600" lvl="2" indent="-228600" algn="ctr">
              <a:lnSpc>
                <a:spcPct val="90000"/>
              </a:lnSpc>
              <a:spcBef>
                <a:spcPts val="500"/>
              </a:spcBef>
              <a:spcAft>
                <a:spcPts val="0"/>
              </a:spcAft>
              <a:buClr>
                <a:schemeClr val="dk1"/>
              </a:buClr>
              <a:buSzPts val="2000"/>
              <a:buNone/>
              <a:defRPr/>
            </a:lvl3pPr>
            <a:lvl4pPr marL="1828800" lvl="3" indent="-228600" algn="ctr">
              <a:lnSpc>
                <a:spcPct val="90000"/>
              </a:lnSpc>
              <a:spcBef>
                <a:spcPts val="500"/>
              </a:spcBef>
              <a:spcAft>
                <a:spcPts val="0"/>
              </a:spcAft>
              <a:buClr>
                <a:schemeClr val="dk1"/>
              </a:buClr>
              <a:buSzPts val="1800"/>
              <a:buNone/>
              <a:defRPr/>
            </a:lvl4pPr>
            <a:lvl5pPr marL="2286000" lvl="4" indent="-228600" algn="ct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pic>
        <p:nvPicPr>
          <p:cNvPr id="67" name="Google Shape;67;p34"/>
          <p:cNvPicPr preferRelativeResize="0"/>
          <p:nvPr/>
        </p:nvPicPr>
        <p:blipFill rotWithShape="1">
          <a:blip r:embed="rId2">
            <a:alphaModFix/>
          </a:blip>
          <a:srcRect/>
          <a:stretch/>
        </p:blipFill>
        <p:spPr>
          <a:xfrm>
            <a:off x="10698002" y="165862"/>
            <a:ext cx="1341864" cy="32290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68"/>
        <p:cNvGrpSpPr/>
        <p:nvPr/>
      </p:nvGrpSpPr>
      <p:grpSpPr>
        <a:xfrm>
          <a:off x="0" y="0"/>
          <a:ext cx="0" cy="0"/>
          <a:chOff x="0" y="0"/>
          <a:chExt cx="0" cy="0"/>
        </a:xfrm>
      </p:grpSpPr>
      <p:sp>
        <p:nvSpPr>
          <p:cNvPr id="69" name="Google Shape;69;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S PGothic"/>
              <a:buNone/>
              <a:defRPr sz="6000">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70" name="Google Shape;70;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メイリオ" panose="020B0604030504040204" pitchFamily="50" charset="-128"/>
                <a:ea typeface="メイリオ" panose="020B0604030504040204" pitchFamily="50" charset="-128"/>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S PGothic"/>
              <a:buNone/>
              <a:defRPr sz="6000">
                <a:latin typeface="メイリオ" panose="020B0604030504040204" pitchFamily="50" charset="-128"/>
                <a:ea typeface="メイリオ"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82" name="Google Shape;82;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メイリオ" panose="020B0604030504040204" pitchFamily="50" charset="-128"/>
                <a:ea typeface="メイリオ" panose="020B0604030504040204" pitchFamily="50" charset="-128"/>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ユーザー設定レイアウト">
  <p:cSld name="7_ユーザー設定レイアウト">
    <p:spTree>
      <p:nvGrpSpPr>
        <p:cNvPr id="1" name="Shape 103"/>
        <p:cNvGrpSpPr/>
        <p:nvPr/>
      </p:nvGrpSpPr>
      <p:grpSpPr>
        <a:xfrm>
          <a:off x="0" y="0"/>
          <a:ext cx="0" cy="0"/>
          <a:chOff x="0" y="0"/>
          <a:chExt cx="0" cy="0"/>
        </a:xfrm>
      </p:grpSpPr>
      <p:sp>
        <p:nvSpPr>
          <p:cNvPr id="104" name="Google Shape;104;p40"/>
          <p:cNvSpPr txBox="1">
            <a:spLocks noGrp="1"/>
          </p:cNvSpPr>
          <p:nvPr>
            <p:ph type="body" idx="1"/>
          </p:nvPr>
        </p:nvSpPr>
        <p:spPr>
          <a:xfrm>
            <a:off x="814917" y="1188000"/>
            <a:ext cx="10562166" cy="1056462"/>
          </a:xfrm>
          <a:prstGeom prst="rect">
            <a:avLst/>
          </a:prstGeom>
          <a:noFill/>
          <a:ln>
            <a:noFill/>
          </a:ln>
        </p:spPr>
        <p:txBody>
          <a:bodyPr spcFirstLastPara="1" wrap="square" lIns="91425" tIns="45700" rIns="91425" bIns="45700" anchor="t" anchorCtr="0">
            <a:noAutofit/>
          </a:bodyPr>
          <a:lstStyle>
            <a:lvl1pPr marL="457200" marR="0" lvl="0" indent="-228600" algn="ctr">
              <a:lnSpc>
                <a:spcPct val="120000"/>
              </a:lnSpc>
              <a:spcBef>
                <a:spcPts val="0"/>
              </a:spcBef>
              <a:spcAft>
                <a:spcPts val="0"/>
              </a:spcAft>
              <a:buClr>
                <a:schemeClr val="dk1"/>
              </a:buClr>
              <a:buSzPts val="1400"/>
              <a:buFont typeface="Arial"/>
              <a:buNone/>
              <a:defRPr sz="1400" b="0" i="0" u="none" strike="noStrike" cap="none">
                <a:solidFill>
                  <a:schemeClr val="dk1"/>
                </a:solidFill>
                <a:latin typeface="メイリオ" panose="020B0604030504040204" pitchFamily="50" charset="-128"/>
                <a:ea typeface="メイリオ" panose="020B0604030504040204" pitchFamily="50" charset="-128"/>
                <a:cs typeface="Noto Sans"/>
                <a:sym typeface="Noto Sans"/>
              </a:defRPr>
            </a:lvl1pPr>
            <a:lvl2pPr marL="914400" marR="0" lvl="1" indent="-228600" algn="l">
              <a:lnSpc>
                <a:spcPct val="90000"/>
              </a:lnSpc>
              <a:spcBef>
                <a:spcPts val="50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90000"/>
              </a:lnSpc>
              <a:spcBef>
                <a:spcPts val="50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
        <p:nvSpPr>
          <p:cNvPr id="105" name="Google Shape;105;p40"/>
          <p:cNvSpPr txBox="1">
            <a:spLocks noGrp="1"/>
          </p:cNvSpPr>
          <p:nvPr>
            <p:ph type="body" idx="2"/>
          </p:nvPr>
        </p:nvSpPr>
        <p:spPr>
          <a:xfrm>
            <a:off x="960000" y="252000"/>
            <a:ext cx="10417083" cy="360000"/>
          </a:xfrm>
          <a:prstGeom prst="rect">
            <a:avLst/>
          </a:prstGeom>
          <a:noFill/>
          <a:ln>
            <a:noFill/>
          </a:ln>
        </p:spPr>
        <p:txBody>
          <a:bodyPr spcFirstLastPara="1" wrap="square" lIns="91425" tIns="45700" rIns="91425" bIns="45700" anchor="t" anchorCtr="0">
            <a:noAutofit/>
          </a:bodyPr>
          <a:lstStyle>
            <a:lvl1pPr marL="457200" marR="0" lvl="0" indent="-228600" algn="l">
              <a:lnSpc>
                <a:spcPct val="120000"/>
              </a:lnSpc>
              <a:spcBef>
                <a:spcPts val="0"/>
              </a:spcBef>
              <a:spcAft>
                <a:spcPts val="0"/>
              </a:spcAft>
              <a:buClr>
                <a:schemeClr val="accent2"/>
              </a:buClr>
              <a:buSzPts val="1300"/>
              <a:buFont typeface="Arial"/>
              <a:buNone/>
              <a:defRPr sz="1300" b="0" i="0" u="none" strike="noStrike" cap="none">
                <a:solidFill>
                  <a:schemeClr val="accent2"/>
                </a:solidFill>
                <a:latin typeface="メイリオ" panose="020B0604030504040204" pitchFamily="50" charset="-128"/>
                <a:ea typeface="メイリオ" panose="020B0604030504040204" pitchFamily="50" charset="-128"/>
                <a:cs typeface="Noto Sans"/>
                <a:sym typeface="Noto Sans"/>
              </a:defRPr>
            </a:lvl1pPr>
            <a:lvl2pPr marL="914400" marR="0" lvl="1" indent="-228600" algn="l">
              <a:lnSpc>
                <a:spcPct val="90000"/>
              </a:lnSpc>
              <a:spcBef>
                <a:spcPts val="50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90000"/>
              </a:lnSpc>
              <a:spcBef>
                <a:spcPts val="50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
        <p:nvSpPr>
          <p:cNvPr id="106" name="Google Shape;106;p40"/>
          <p:cNvSpPr txBox="1">
            <a:spLocks noGrp="1"/>
          </p:cNvSpPr>
          <p:nvPr>
            <p:ph type="sldNum" idx="12"/>
          </p:nvPr>
        </p:nvSpPr>
        <p:spPr>
          <a:xfrm>
            <a:off x="5732656" y="6530976"/>
            <a:ext cx="726688" cy="3270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メイリオ" panose="020B0604030504040204" pitchFamily="50" charset="-128"/>
                <a:ea typeface="メイリオ" panose="020B0604030504040204" pitchFamily="50" charset="-128"/>
                <a:cs typeface="Noto Sans"/>
                <a:sym typeface="Noto Sans"/>
              </a:defRPr>
            </a:lvl1pPr>
            <a:lvl2pPr marL="0" marR="0" lvl="1"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2pPr>
            <a:lvl3pPr marL="0" marR="0" lvl="2"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3pPr>
            <a:lvl4pPr marL="0" marR="0" lvl="3"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4pPr>
            <a:lvl5pPr marL="0" marR="0" lvl="4"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5pPr>
            <a:lvl6pPr marL="0" marR="0" lvl="5"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6pPr>
            <a:lvl7pPr marL="0" marR="0" lvl="6"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7pPr>
            <a:lvl8pPr marL="0" marR="0" lvl="7"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8pPr>
            <a:lvl9pPr marL="0" marR="0" lvl="8" indent="0" algn="ctr">
              <a:lnSpc>
                <a:spcPct val="100000"/>
              </a:lnSpc>
              <a:spcBef>
                <a:spcPts val="0"/>
              </a:spcBef>
              <a:spcAft>
                <a:spcPts val="0"/>
              </a:spcAft>
              <a:buClr>
                <a:srgbClr val="000000"/>
              </a:buClr>
              <a:buSzPts val="600"/>
              <a:buFont typeface="Arial"/>
              <a:buNone/>
              <a:defRPr sz="600" b="0" i="0" u="none" strike="noStrike" cap="none">
                <a:solidFill>
                  <a:schemeClr val="lt2"/>
                </a:solidFill>
                <a:latin typeface="Noto Sans"/>
                <a:ea typeface="Noto Sans"/>
                <a:cs typeface="Noto Sans"/>
                <a:sym typeface="Noto Sans"/>
              </a:defRPr>
            </a:lvl9pPr>
          </a:lstStyle>
          <a:p>
            <a:fld id="{00000000-1234-1234-1234-123412341234}" type="slidenum">
              <a:rPr lang="en-US" altLang="ja-JP" smtClean="0"/>
              <a:pPr/>
              <a:t>‹#›</a:t>
            </a:fld>
            <a:endParaRPr lang="ja-JP" altLang="en-US" dirty="0"/>
          </a:p>
        </p:txBody>
      </p:sp>
      <p:sp>
        <p:nvSpPr>
          <p:cNvPr id="107" name="Google Shape;107;p40"/>
          <p:cNvSpPr txBox="1">
            <a:spLocks noGrp="1"/>
          </p:cNvSpPr>
          <p:nvPr>
            <p:ph type="body" idx="3"/>
          </p:nvPr>
        </p:nvSpPr>
        <p:spPr>
          <a:xfrm>
            <a:off x="814917" y="2733335"/>
            <a:ext cx="10562166" cy="612000"/>
          </a:xfrm>
          <a:prstGeom prst="rect">
            <a:avLst/>
          </a:prstGeom>
          <a:noFill/>
          <a:ln>
            <a:noFill/>
          </a:ln>
        </p:spPr>
        <p:txBody>
          <a:bodyPr spcFirstLastPara="1" wrap="square" lIns="91425" tIns="45700" rIns="91425" bIns="45700" anchor="t" anchorCtr="0">
            <a:noAutofit/>
          </a:bodyPr>
          <a:lstStyle>
            <a:lvl1pPr marL="457200" marR="0" lvl="0" indent="-228600" algn="ctr">
              <a:lnSpc>
                <a:spcPct val="120000"/>
              </a:lnSpc>
              <a:spcBef>
                <a:spcPts val="0"/>
              </a:spcBef>
              <a:spcAft>
                <a:spcPts val="0"/>
              </a:spcAft>
              <a:buClr>
                <a:schemeClr val="dk1"/>
              </a:buClr>
              <a:buSzPts val="2700"/>
              <a:buFont typeface="Arial"/>
              <a:buNone/>
              <a:defRPr sz="2700" b="1" i="0" u="none" strike="noStrike" cap="none">
                <a:solidFill>
                  <a:schemeClr val="dk1"/>
                </a:solidFill>
                <a:latin typeface="メイリオ" panose="020B0604030504040204" pitchFamily="50" charset="-128"/>
                <a:ea typeface="メイリオ" panose="020B0604030504040204" pitchFamily="50" charset="-128"/>
                <a:cs typeface="Noto Sans"/>
                <a:sym typeface="Noto Sans"/>
              </a:defRPr>
            </a:lvl1pPr>
            <a:lvl2pPr marL="914400" marR="0" lvl="1" indent="-228600" algn="l">
              <a:lnSpc>
                <a:spcPct val="90000"/>
              </a:lnSpc>
              <a:spcBef>
                <a:spcPts val="50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90000"/>
              </a:lnSpc>
              <a:spcBef>
                <a:spcPts val="50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
        <p:nvSpPr>
          <p:cNvPr id="108" name="Google Shape;108;p40"/>
          <p:cNvSpPr txBox="1">
            <a:spLocks noGrp="1"/>
          </p:cNvSpPr>
          <p:nvPr>
            <p:ph type="body" idx="4"/>
          </p:nvPr>
        </p:nvSpPr>
        <p:spPr>
          <a:xfrm>
            <a:off x="1215669" y="3902850"/>
            <a:ext cx="4214052" cy="1345100"/>
          </a:xfrm>
          <a:prstGeom prst="rect">
            <a:avLst/>
          </a:prstGeom>
          <a:noFill/>
          <a:ln>
            <a:noFill/>
          </a:ln>
        </p:spPr>
        <p:txBody>
          <a:bodyPr spcFirstLastPara="1" wrap="square" lIns="91425" tIns="45700" rIns="91425" bIns="45700" anchor="t" anchorCtr="0">
            <a:noAutofit/>
          </a:bodyPr>
          <a:lstStyle>
            <a:lvl1pPr marL="457200" marR="0" lvl="0" indent="-317500" algn="l">
              <a:lnSpc>
                <a:spcPct val="180000"/>
              </a:lnSpc>
              <a:spcBef>
                <a:spcPts val="0"/>
              </a:spcBef>
              <a:spcAft>
                <a:spcPts val="0"/>
              </a:spcAft>
              <a:buClr>
                <a:schemeClr val="dk1"/>
              </a:buClr>
              <a:buSzPts val="1400"/>
              <a:buFont typeface="Noto Sans"/>
              <a:buChar char="●"/>
              <a:defRPr sz="1400" b="0" i="0" u="none" strike="noStrike" cap="none">
                <a:solidFill>
                  <a:schemeClr val="dk1"/>
                </a:solidFill>
                <a:latin typeface="メイリオ" panose="020B0604030504040204" pitchFamily="50" charset="-128"/>
                <a:ea typeface="メイリオ" panose="020B0604030504040204" pitchFamily="50" charset="-128"/>
                <a:cs typeface="Noto Sans"/>
                <a:sym typeface="Noto Sans"/>
              </a:defRPr>
            </a:lvl1pPr>
            <a:lvl2pPr marL="914400" marR="0" lvl="1" indent="-228600" algn="l">
              <a:lnSpc>
                <a:spcPct val="90000"/>
              </a:lnSpc>
              <a:spcBef>
                <a:spcPts val="50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90000"/>
              </a:lnSpc>
              <a:spcBef>
                <a:spcPts val="50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
        <p:nvSpPr>
          <p:cNvPr id="109" name="Google Shape;109;p40"/>
          <p:cNvSpPr txBox="1">
            <a:spLocks noGrp="1"/>
          </p:cNvSpPr>
          <p:nvPr>
            <p:ph type="body" idx="5"/>
          </p:nvPr>
        </p:nvSpPr>
        <p:spPr>
          <a:xfrm>
            <a:off x="5532542" y="3902850"/>
            <a:ext cx="5443790" cy="1345100"/>
          </a:xfrm>
          <a:prstGeom prst="rect">
            <a:avLst/>
          </a:prstGeom>
          <a:noFill/>
          <a:ln>
            <a:noFill/>
          </a:ln>
        </p:spPr>
        <p:txBody>
          <a:bodyPr spcFirstLastPara="1" wrap="square" lIns="91425" tIns="45700" rIns="91425" bIns="45700" anchor="t" anchorCtr="0">
            <a:noAutofit/>
          </a:bodyPr>
          <a:lstStyle>
            <a:lvl1pPr marL="457200" marR="0" lvl="0" indent="-317500" algn="l">
              <a:lnSpc>
                <a:spcPct val="180000"/>
              </a:lnSpc>
              <a:spcBef>
                <a:spcPts val="0"/>
              </a:spcBef>
              <a:spcAft>
                <a:spcPts val="0"/>
              </a:spcAft>
              <a:buClr>
                <a:schemeClr val="dk1"/>
              </a:buClr>
              <a:buSzPts val="1400"/>
              <a:buFont typeface="Noto Sans"/>
              <a:buChar char="●"/>
              <a:defRPr sz="1400" b="0" i="0" u="none" strike="noStrike" cap="none">
                <a:solidFill>
                  <a:schemeClr val="dk1"/>
                </a:solidFill>
                <a:latin typeface="メイリオ" panose="020B0604030504040204" pitchFamily="50" charset="-128"/>
                <a:ea typeface="メイリオ" panose="020B0604030504040204" pitchFamily="50" charset="-128"/>
                <a:cs typeface="Noto Sans"/>
                <a:sym typeface="Noto Sans"/>
              </a:defRPr>
            </a:lvl1pPr>
            <a:lvl2pPr marL="914400" marR="0" lvl="1" indent="-228600" algn="l">
              <a:lnSpc>
                <a:spcPct val="90000"/>
              </a:lnSpc>
              <a:spcBef>
                <a:spcPts val="500"/>
              </a:spcBef>
              <a:spcAft>
                <a:spcPts val="0"/>
              </a:spcAft>
              <a:buClr>
                <a:srgbClr val="88898D"/>
              </a:buClr>
              <a:buSzPts val="2000"/>
              <a:buFont typeface="Arial"/>
              <a:buNone/>
              <a:defRPr sz="2000" b="0" i="0" u="none" strike="noStrike" cap="none">
                <a:solidFill>
                  <a:srgbClr val="88898D"/>
                </a:solidFill>
                <a:latin typeface="Arial"/>
                <a:ea typeface="Arial"/>
                <a:cs typeface="Arial"/>
                <a:sym typeface="Arial"/>
              </a:defRPr>
            </a:lvl2pPr>
            <a:lvl3pPr marL="1371600" marR="0" lvl="2" indent="-228600" algn="l">
              <a:lnSpc>
                <a:spcPct val="90000"/>
              </a:lnSpc>
              <a:spcBef>
                <a:spcPts val="500"/>
              </a:spcBef>
              <a:spcAft>
                <a:spcPts val="0"/>
              </a:spcAft>
              <a:buClr>
                <a:srgbClr val="88898D"/>
              </a:buClr>
              <a:buSzPts val="1800"/>
              <a:buFont typeface="Arial"/>
              <a:buNone/>
              <a:defRPr sz="1800" b="0" i="0" u="none" strike="noStrike" cap="none">
                <a:solidFill>
                  <a:srgbClr val="88898D"/>
                </a:solidFill>
                <a:latin typeface="Arial"/>
                <a:ea typeface="Arial"/>
                <a:cs typeface="Arial"/>
                <a:sym typeface="Arial"/>
              </a:defRPr>
            </a:lvl3pPr>
            <a:lvl4pPr marL="1828800" marR="0" lvl="3"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4pPr>
            <a:lvl5pPr marL="2286000" marR="0" lvl="4"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5pPr>
            <a:lvl6pPr marL="2743200" marR="0" lvl="5"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6pPr>
            <a:lvl7pPr marL="3200400" marR="0" lvl="6"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7pPr>
            <a:lvl8pPr marL="3657600" marR="0" lvl="7"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8pPr>
            <a:lvl9pPr marL="4114800" marR="0" lvl="8" indent="-228600" algn="l">
              <a:lnSpc>
                <a:spcPct val="90000"/>
              </a:lnSpc>
              <a:spcBef>
                <a:spcPts val="500"/>
              </a:spcBef>
              <a:spcAft>
                <a:spcPts val="0"/>
              </a:spcAft>
              <a:buClr>
                <a:srgbClr val="88898D"/>
              </a:buClr>
              <a:buSzPts val="1600"/>
              <a:buFont typeface="Arial"/>
              <a:buNone/>
              <a:defRPr sz="1600" b="0" i="0" u="none" strike="noStrike" cap="none">
                <a:solidFill>
                  <a:srgbClr val="88898D"/>
                </a:solidFill>
                <a:latin typeface="Arial"/>
                <a:ea typeface="Arial"/>
                <a:cs typeface="Arial"/>
                <a:sym typeface="Arial"/>
              </a:defRPr>
            </a:lvl9pPr>
          </a:lstStyle>
          <a:p>
            <a:endParaRPr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theme" Target="../theme/theme1.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S PGothic"/>
              <a:buNone/>
              <a:defRPr sz="4400" b="0" i="0" u="none" strike="noStrike" cap="none">
                <a:solidFill>
                  <a:schemeClr val="dk1"/>
                </a:solidFill>
                <a:latin typeface="MS PGothic"/>
                <a:ea typeface="MS PGothic"/>
                <a:cs typeface="MS PGothic"/>
                <a:sym typeface="MS P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S PGothic"/>
                <a:ea typeface="MS PGothic"/>
                <a:cs typeface="MS PGothic"/>
                <a:sym typeface="MS P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S PGothic"/>
                <a:ea typeface="MS PGothic"/>
                <a:cs typeface="MS PGothic"/>
                <a:sym typeface="MS P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S PGothic"/>
                <a:ea typeface="MS PGothic"/>
                <a:cs typeface="MS PGothic"/>
                <a:sym typeface="MS P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S PGothic"/>
                <a:ea typeface="MS PGothic"/>
                <a:cs typeface="MS PGothic"/>
                <a:sym typeface="MS P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S PGothic"/>
                <a:ea typeface="MS PGothic"/>
                <a:cs typeface="MS PGothic"/>
                <a:sym typeface="MS P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9pPr>
          </a:lstStyle>
          <a:p>
            <a:endParaRPr dirty="0"/>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R="0" lvl="1"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2pPr>
            <a:lvl3pPr marR="0" lvl="2"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3pPr>
            <a:lvl4pPr marR="0" lvl="3"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4pPr>
            <a:lvl5pPr marR="0" lvl="4"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5pPr>
            <a:lvl6pPr marR="0" lvl="5"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6pPr>
            <a:lvl7pPr marR="0" lvl="6"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7pPr>
            <a:lvl8pPr marR="0" lvl="7"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8pPr>
            <a:lvl9pPr marR="0" lvl="8"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9pPr>
          </a:lstStyle>
          <a:p>
            <a:endParaRPr lang="ja-JP" altLang="en-US" dirty="0"/>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R="0" lvl="1"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2pPr>
            <a:lvl3pPr marR="0" lvl="2"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3pPr>
            <a:lvl4pPr marR="0" lvl="3"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4pPr>
            <a:lvl5pPr marR="0" lvl="4"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5pPr>
            <a:lvl6pPr marR="0" lvl="5"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6pPr>
            <a:lvl7pPr marR="0" lvl="6"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7pPr>
            <a:lvl8pPr marR="0" lvl="7"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8pPr>
            <a:lvl9pPr marR="0" lvl="8" algn="l" rtl="0">
              <a:spcBef>
                <a:spcPts val="0"/>
              </a:spcBef>
              <a:spcAft>
                <a:spcPts val="0"/>
              </a:spcAft>
              <a:buSzPts val="1400"/>
              <a:buNone/>
              <a:defRPr sz="1800" b="0" i="0" u="none" strike="noStrike" cap="none">
                <a:solidFill>
                  <a:schemeClr val="dk1"/>
                </a:solidFill>
                <a:latin typeface="Noto Sans"/>
                <a:ea typeface="Noto Sans"/>
                <a:cs typeface="Noto Sans"/>
                <a:sym typeface="Noto Sans"/>
              </a:defRPr>
            </a:lvl9pPr>
          </a:lstStyle>
          <a:p>
            <a:endParaRPr lang="ja-JP" altLang="en-US" dirty="0"/>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メイリオ" panose="020B0604030504040204" pitchFamily="50" charset="-128"/>
                <a:ea typeface="メイリオ" panose="020B0604030504040204" pitchFamily="50" charset="-128"/>
                <a:cs typeface="メイリオ" panose="020B0604030504040204" pitchFamily="50" charset="-128"/>
                <a:sym typeface="MS PGothic"/>
              </a:defRPr>
            </a:lvl1pPr>
            <a:lvl2pPr marL="0" marR="0" lvl="1" indent="0" algn="r" rtl="0">
              <a:spcBef>
                <a:spcPts val="0"/>
              </a:spcBef>
              <a:buNone/>
              <a:defRPr sz="1200" b="0" i="0" u="none" strike="noStrike" cap="none">
                <a:solidFill>
                  <a:srgbClr val="888888"/>
                </a:solidFill>
                <a:latin typeface="MS PGothic"/>
                <a:ea typeface="MS PGothic"/>
                <a:cs typeface="MS PGothic"/>
                <a:sym typeface="MS PGothic"/>
              </a:defRPr>
            </a:lvl2pPr>
            <a:lvl3pPr marL="0" marR="0" lvl="2" indent="0" algn="r" rtl="0">
              <a:spcBef>
                <a:spcPts val="0"/>
              </a:spcBef>
              <a:buNone/>
              <a:defRPr sz="1200" b="0" i="0" u="none" strike="noStrike" cap="none">
                <a:solidFill>
                  <a:srgbClr val="888888"/>
                </a:solidFill>
                <a:latin typeface="MS PGothic"/>
                <a:ea typeface="MS PGothic"/>
                <a:cs typeface="MS PGothic"/>
                <a:sym typeface="MS PGothic"/>
              </a:defRPr>
            </a:lvl3pPr>
            <a:lvl4pPr marL="0" marR="0" lvl="3" indent="0" algn="r" rtl="0">
              <a:spcBef>
                <a:spcPts val="0"/>
              </a:spcBef>
              <a:buNone/>
              <a:defRPr sz="1200" b="0" i="0" u="none" strike="noStrike" cap="none">
                <a:solidFill>
                  <a:srgbClr val="888888"/>
                </a:solidFill>
                <a:latin typeface="MS PGothic"/>
                <a:ea typeface="MS PGothic"/>
                <a:cs typeface="MS PGothic"/>
                <a:sym typeface="MS PGothic"/>
              </a:defRPr>
            </a:lvl4pPr>
            <a:lvl5pPr marL="0" marR="0" lvl="4" indent="0" algn="r" rtl="0">
              <a:spcBef>
                <a:spcPts val="0"/>
              </a:spcBef>
              <a:buNone/>
              <a:defRPr sz="1200" b="0" i="0" u="none" strike="noStrike" cap="none">
                <a:solidFill>
                  <a:srgbClr val="888888"/>
                </a:solidFill>
                <a:latin typeface="MS PGothic"/>
                <a:ea typeface="MS PGothic"/>
                <a:cs typeface="MS PGothic"/>
                <a:sym typeface="MS PGothic"/>
              </a:defRPr>
            </a:lvl5pPr>
            <a:lvl6pPr marL="0" marR="0" lvl="5" indent="0" algn="r" rtl="0">
              <a:spcBef>
                <a:spcPts val="0"/>
              </a:spcBef>
              <a:buNone/>
              <a:defRPr sz="1200" b="0" i="0" u="none" strike="noStrike" cap="none">
                <a:solidFill>
                  <a:srgbClr val="888888"/>
                </a:solidFill>
                <a:latin typeface="MS PGothic"/>
                <a:ea typeface="MS PGothic"/>
                <a:cs typeface="MS PGothic"/>
                <a:sym typeface="MS PGothic"/>
              </a:defRPr>
            </a:lvl6pPr>
            <a:lvl7pPr marL="0" marR="0" lvl="6" indent="0" algn="r" rtl="0">
              <a:spcBef>
                <a:spcPts val="0"/>
              </a:spcBef>
              <a:buNone/>
              <a:defRPr sz="1200" b="0" i="0" u="none" strike="noStrike" cap="none">
                <a:solidFill>
                  <a:srgbClr val="888888"/>
                </a:solidFill>
                <a:latin typeface="MS PGothic"/>
                <a:ea typeface="MS PGothic"/>
                <a:cs typeface="MS PGothic"/>
                <a:sym typeface="MS PGothic"/>
              </a:defRPr>
            </a:lvl7pPr>
            <a:lvl8pPr marL="0" marR="0" lvl="7" indent="0" algn="r" rtl="0">
              <a:spcBef>
                <a:spcPts val="0"/>
              </a:spcBef>
              <a:buNone/>
              <a:defRPr sz="1200" b="0" i="0" u="none" strike="noStrike" cap="none">
                <a:solidFill>
                  <a:srgbClr val="888888"/>
                </a:solidFill>
                <a:latin typeface="MS PGothic"/>
                <a:ea typeface="MS PGothic"/>
                <a:cs typeface="MS PGothic"/>
                <a:sym typeface="MS PGothic"/>
              </a:defRPr>
            </a:lvl8pPr>
            <a:lvl9pPr marL="0" marR="0" lvl="8" indent="0" algn="r" rtl="0">
              <a:spcBef>
                <a:spcPts val="0"/>
              </a:spcBef>
              <a:buNone/>
              <a:defRPr sz="1200" b="0" i="0" u="none" strike="noStrike" cap="none">
                <a:solidFill>
                  <a:srgbClr val="888888"/>
                </a:solidFill>
                <a:latin typeface="MS PGothic"/>
                <a:ea typeface="MS PGothic"/>
                <a:cs typeface="MS PGothic"/>
                <a:sym typeface="MS PGothic"/>
              </a:defRPr>
            </a:lvl9pPr>
          </a:lstStyle>
          <a:p>
            <a:fld id="{00000000-1234-1234-1234-123412341234}" type="slidenum">
              <a:rPr lang="en-US" altLang="ja-JP" smtClean="0"/>
              <a:pPr/>
              <a:t>‹#›</a:t>
            </a:fld>
            <a:endParaRPr lang="ja-JP" alt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9" r:id="rId8"/>
    <p:sldLayoutId id="2147483662" r:id="rId9"/>
    <p:sldLayoutId id="2147483663" r:id="rId10"/>
    <p:sldLayoutId id="2147483664" r:id="rId11"/>
    <p:sldLayoutId id="214748366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メイリオ" panose="020B0604030504040204" pitchFamily="50" charset="-128"/>
          <a:ea typeface="メイリオ"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 standalone="yes"?>
<Relationships xmlns="http://schemas.openxmlformats.org/package/2006/relationships">
  <Relationship Id="rId1" Type="http://schemas.openxmlformats.org/officeDocument/2006/relationships/slideLayout" Target="../slideLayouts/slideLayout2.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29.png" />
  <Relationship Id="rId7" Type="http://schemas.openxmlformats.org/officeDocument/2006/relationships/image" Target="../media/image33.png" />
  <Relationship Id="rId2" Type="http://schemas.openxmlformats.org/officeDocument/2006/relationships/notesSlide" Target="../notesSlides/notesSlide8.xml" />
  <Relationship Id="rId1" Type="http://schemas.openxmlformats.org/officeDocument/2006/relationships/slideLayout" Target="../slideLayouts/slideLayout1.xml" />
  <Relationship Id="rId6" Type="http://schemas.openxmlformats.org/officeDocument/2006/relationships/image" Target="../media/image32.png" />
  <Relationship Id="rId5" Type="http://schemas.openxmlformats.org/officeDocument/2006/relationships/image" Target="../media/image31.png" />
  <Relationship Id="rId4" Type="http://schemas.openxmlformats.org/officeDocument/2006/relationships/image" Target="../media/image30.png" />
</Relationships>
</file>

<file path=ppt/slides/_rels/slide11.xml.rels>&#65279;<?xml version="1.0" encoding="utf-8" standalone="yes"?>
<Relationships xmlns="http://schemas.openxmlformats.org/package/2006/relationships">
  <Relationship Id="rId2" Type="http://schemas.openxmlformats.org/officeDocument/2006/relationships/notesSlide" Target="../notesSlides/notesSlide9.xml" />
  <Relationship Id="rId1" Type="http://schemas.openxmlformats.org/officeDocument/2006/relationships/slideLayout" Target="../slideLayouts/slideLayout1.xml"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34.png" />
  <Relationship Id="rId2" Type="http://schemas.openxmlformats.org/officeDocument/2006/relationships/notesSlide" Target="../notesSlides/notesSlide10.xml" />
  <Relationship Id="rId1" Type="http://schemas.openxmlformats.org/officeDocument/2006/relationships/slideLayout" Target="../slideLayouts/slideLayout1.xml" />
</Relationships>
</file>

<file path=ppt/slides/_rels/slide13.xml.rels>&#65279;<?xml version="1.0" encoding="utf-8" standalone="yes"?>
<Relationships xmlns="http://schemas.openxmlformats.org/package/2006/relationships">
  <Relationship Id="rId8" Type="http://schemas.openxmlformats.org/officeDocument/2006/relationships/image" Target="../media/image40.png" />
  <Relationship Id="rId13" Type="http://schemas.openxmlformats.org/officeDocument/2006/relationships/image" Target="../media/image45.png" />
  <Relationship Id="rId3" Type="http://schemas.openxmlformats.org/officeDocument/2006/relationships/image" Target="../media/image35.png" />
  <Relationship Id="rId7" Type="http://schemas.openxmlformats.org/officeDocument/2006/relationships/image" Target="../media/image39.png" />
  <Relationship Id="rId12" Type="http://schemas.openxmlformats.org/officeDocument/2006/relationships/image" Target="../media/image44.png" />
  <Relationship Id="rId2" Type="http://schemas.openxmlformats.org/officeDocument/2006/relationships/notesSlide" Target="../notesSlides/notesSlide11.xml" />
  <Relationship Id="rId1" Type="http://schemas.openxmlformats.org/officeDocument/2006/relationships/slideLayout" Target="../slideLayouts/slideLayout1.xml" />
  <Relationship Id="rId6" Type="http://schemas.openxmlformats.org/officeDocument/2006/relationships/image" Target="../media/image38.jpg" />
  <Relationship Id="rId11" Type="http://schemas.openxmlformats.org/officeDocument/2006/relationships/image" Target="../media/image43.png" />
  <Relationship Id="rId5" Type="http://schemas.openxmlformats.org/officeDocument/2006/relationships/image" Target="../media/image37.png" />
  <Relationship Id="rId10" Type="http://schemas.openxmlformats.org/officeDocument/2006/relationships/image" Target="../media/image42.png" />
  <Relationship Id="rId4" Type="http://schemas.openxmlformats.org/officeDocument/2006/relationships/image" Target="../media/image36.png" />
  <Relationship Id="rId9" Type="http://schemas.openxmlformats.org/officeDocument/2006/relationships/image" Target="../media/image41.gif" />
  <Relationship Id="rId14" Type="http://schemas.openxmlformats.org/officeDocument/2006/relationships/image" Target="../media/image46.png" />
</Relationships>
</file>

<file path=ppt/slides/_rels/slide14.xml.rels>&#65279;<?xml version="1.0" encoding="utf-8" standalone="yes"?>
<Relationships xmlns="http://schemas.openxmlformats.org/package/2006/relationships">
  <Relationship Id="rId8" Type="http://schemas.openxmlformats.org/officeDocument/2006/relationships/slide" Target="slide27.xml" />
  <Relationship Id="rId3" Type="http://schemas.openxmlformats.org/officeDocument/2006/relationships/slide" Target="slide28.xml" />
  <Relationship Id="rId7" Type="http://schemas.openxmlformats.org/officeDocument/2006/relationships/image" Target="../media/image50.png" />
  <Relationship Id="rId2" Type="http://schemas.openxmlformats.org/officeDocument/2006/relationships/notesSlide" Target="../notesSlides/notesSlide12.xml" />
  <Relationship Id="rId1" Type="http://schemas.openxmlformats.org/officeDocument/2006/relationships/slideLayout" Target="../slideLayouts/slideLayout1.xml" />
  <Relationship Id="rId6" Type="http://schemas.openxmlformats.org/officeDocument/2006/relationships/image" Target="../media/image49.png" />
  <Relationship Id="rId5" Type="http://schemas.openxmlformats.org/officeDocument/2006/relationships/image" Target="../media/image48.png" />
  <Relationship Id="rId4" Type="http://schemas.openxmlformats.org/officeDocument/2006/relationships/image" Target="../media/image47.png" />
  <Relationship Id="rId9" Type="http://schemas.openxmlformats.org/officeDocument/2006/relationships/image" Target="../media/image42.png" />
</Relationships>
</file>

<file path=ppt/slides/_rels/slide15.xml.rels>&#65279;<?xml version="1.0" encoding="utf-8" standalone="yes"?>
<Relationships xmlns="http://schemas.openxmlformats.org/package/2006/relationships">
  <Relationship Id="rId2" Type="http://schemas.openxmlformats.org/officeDocument/2006/relationships/notesSlide" Target="../notesSlides/notesSlide13.xml" />
  <Relationship Id="rId1" Type="http://schemas.openxmlformats.org/officeDocument/2006/relationships/slideLayout" Target="../slideLayouts/slideLayout2.xml" />
</Relationships>
</file>

<file path=ppt/slides/_rels/slide16.xml.rels>&#65279;<?xml version="1.0" encoding="utf-8" standalone="yes"?>
<Relationships xmlns="http://schemas.openxmlformats.org/package/2006/relationships">
  <Relationship Id="rId2" Type="http://schemas.openxmlformats.org/officeDocument/2006/relationships/notesSlide" Target="../notesSlides/notesSlide14.xml" />
  <Relationship Id="rId1" Type="http://schemas.openxmlformats.org/officeDocument/2006/relationships/slideLayout" Target="../slideLayouts/slideLayout3.xml" />
</Relationships>
</file>

<file path=ppt/slides/_rels/slide17.xml.rels>&#65279;<?xml version="1.0" encoding="utf-8" standalone="yes"?>
<Relationships xmlns="http://schemas.openxmlformats.org/package/2006/relationships">
  <Relationship Id="rId1" Type="http://schemas.openxmlformats.org/officeDocument/2006/relationships/slideLayout" Target="../slideLayouts/slideLayout3.xml" />
</Relationships>
</file>

<file path=ppt/slides/_rels/slide18.xml.rels>&#65279;<?xml version="1.0" encoding="utf-8" standalone="yes"?>
<Relationships xmlns="http://schemas.openxmlformats.org/package/2006/relationships">
  <Relationship Id="rId1" Type="http://schemas.openxmlformats.org/officeDocument/2006/relationships/slideLayout" Target="../slideLayouts/slideLayout3.xml" />
</Relationships>
</file>

<file path=ppt/slides/_rels/slide19.xml.rels>&#65279;<?xml version="1.0" encoding="utf-8" standalone="yes"?>
<Relationships xmlns="http://schemas.openxmlformats.org/package/2006/relationships">
  <Relationship Id="rId1" Type="http://schemas.openxmlformats.org/officeDocument/2006/relationships/slideLayout" Target="../slideLayouts/slideLayout3.xml" />
</Relationships>
</file>

<file path=ppt/slides/_rels/slide2.xml.rels>&#65279;<?xml version="1.0" encoding="utf-8" standalone="yes"?>
<Relationships xmlns="http://schemas.openxmlformats.org/package/2006/relationships">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20.xml.rels>&#65279;<?xml version="1.0" encoding="utf-8" standalone="yes"?>
<Relationships xmlns="http://schemas.openxmlformats.org/package/2006/relationships">
  <Relationship Id="rId2" Type="http://schemas.openxmlformats.org/officeDocument/2006/relationships/notesSlide" Target="../notesSlides/notesSlide15.xml" />
  <Relationship Id="rId1" Type="http://schemas.openxmlformats.org/officeDocument/2006/relationships/slideLayout" Target="../slideLayouts/slideLayout3.xml" />
</Relationships>
</file>

<file path=ppt/slides/_rels/slide21.xml.rels>&#65279;<?xml version="1.0" encoding="utf-8" standalone="yes"?>
<Relationships xmlns="http://schemas.openxmlformats.org/package/2006/relationships">
  <Relationship Id="rId2" Type="http://schemas.openxmlformats.org/officeDocument/2006/relationships/notesSlide" Target="../notesSlides/notesSlide16.xml" />
  <Relationship Id="rId1" Type="http://schemas.openxmlformats.org/officeDocument/2006/relationships/slideLayout" Target="../slideLayouts/slideLayout2.xml" />
</Relationships>
</file>

<file path=ppt/slides/_rels/slide22.xml.rels>&#65279;<?xml version="1.0" encoding="utf-8" standalone="yes"?>
<Relationships xmlns="http://schemas.openxmlformats.org/package/2006/relationships">
  <Relationship Id="rId2" Type="http://schemas.openxmlformats.org/officeDocument/2006/relationships/notesSlide" Target="../notesSlides/notesSlide17.xml" />
  <Relationship Id="rId1" Type="http://schemas.openxmlformats.org/officeDocument/2006/relationships/slideLayout" Target="../slideLayouts/slideLayout3.xml" />
</Relationships>
</file>

<file path=ppt/slides/_rels/slide23.xml.rels>&#65279;<?xml version="1.0" encoding="utf-8" standalone="yes"?>
<Relationships xmlns="http://schemas.openxmlformats.org/package/2006/relationships">
  <Relationship Id="rId3" Type="http://schemas.openxmlformats.org/officeDocument/2006/relationships/image" Target="../media/image51.png" />
  <Relationship Id="rId2" Type="http://schemas.openxmlformats.org/officeDocument/2006/relationships/notesSlide" Target="../notesSlides/notesSlide18.xml" />
  <Relationship Id="rId1" Type="http://schemas.openxmlformats.org/officeDocument/2006/relationships/slideLayout" Target="../slideLayouts/slideLayout1.xml" />
</Relationships>
</file>

<file path=ppt/slides/_rels/slide24.xml.rels>&#65279;<?xml version="1.0" encoding="utf-8" standalone="yes"?>
<Relationships xmlns="http://schemas.openxmlformats.org/package/2006/relationships">
  <Relationship Id="rId3" Type="http://schemas.openxmlformats.org/officeDocument/2006/relationships/image" Target="../media/image52.png" />
  <Relationship Id="rId2" Type="http://schemas.openxmlformats.org/officeDocument/2006/relationships/notesSlide" Target="../notesSlides/notesSlide19.xml" />
  <Relationship Id="rId1" Type="http://schemas.openxmlformats.org/officeDocument/2006/relationships/slideLayout" Target="../slideLayouts/slideLayout3.xml" />
  <Relationship Id="rId4" Type="http://schemas.openxmlformats.org/officeDocument/2006/relationships/image" Target="../media/image53.png" />
</Relationships>
</file>

<file path=ppt/slides/_rels/slide25.xml.rels>&#65279;<?xml version="1.0" encoding="utf-8" standalone="yes"?>
<Relationships xmlns="http://schemas.openxmlformats.org/package/2006/relationships">
  <Relationship Id="rId3" Type="http://schemas.openxmlformats.org/officeDocument/2006/relationships/image" Target="../media/image54.png" />
  <Relationship Id="rId2" Type="http://schemas.openxmlformats.org/officeDocument/2006/relationships/notesSlide" Target="../notesSlides/notesSlide20.xml" />
  <Relationship Id="rId1" Type="http://schemas.openxmlformats.org/officeDocument/2006/relationships/slideLayout" Target="../slideLayouts/slideLayout3.xml" />
</Relationships>
</file>

<file path=ppt/slides/_rels/slide26.xml.rels>&#65279;<?xml version="1.0" encoding="utf-8" standalone="yes"?>
<Relationships xmlns="http://schemas.openxmlformats.org/package/2006/relationships">
  <Relationship Id="rId3" Type="http://schemas.openxmlformats.org/officeDocument/2006/relationships/image" Target="../media/image55.png" />
  <Relationship Id="rId2" Type="http://schemas.openxmlformats.org/officeDocument/2006/relationships/notesSlide" Target="../notesSlides/notesSlide21.xml" />
  <Relationship Id="rId1" Type="http://schemas.openxmlformats.org/officeDocument/2006/relationships/slideLayout" Target="../slideLayouts/slideLayout1.xml" />
</Relationships>
</file>

<file path=ppt/slides/_rels/slide27.xml.rels>&#65279;<?xml version="1.0" encoding="utf-8" standalone="yes"?>
<Relationships xmlns="http://schemas.openxmlformats.org/package/2006/relationships">
  <Relationship Id="rId3" Type="http://schemas.openxmlformats.org/officeDocument/2006/relationships/image" Target="../media/image56.png" />
  <Relationship Id="rId2" Type="http://schemas.openxmlformats.org/officeDocument/2006/relationships/notesSlide" Target="../notesSlides/notesSlide22.xml" />
  <Relationship Id="rId1" Type="http://schemas.openxmlformats.org/officeDocument/2006/relationships/slideLayout" Target="../slideLayouts/slideLayout1.xml" />
  <Relationship Id="rId4" Type="http://schemas.openxmlformats.org/officeDocument/2006/relationships/image" Target="../media/image57.png" />
</Relationships>
</file>

<file path=ppt/slides/_rels/slide28.xml.rels>&#65279;<?xml version="1.0" encoding="utf-8" standalone="yes"?>
<Relationships xmlns="http://schemas.openxmlformats.org/package/2006/relationships">
  <Relationship Id="rId2" Type="http://schemas.openxmlformats.org/officeDocument/2006/relationships/notesSlide" Target="../notesSlides/notesSlide23.xml" />
  <Relationship Id="rId1" Type="http://schemas.openxmlformats.org/officeDocument/2006/relationships/slideLayout" Target="../slideLayouts/slideLayout2.xml" />
</Relationships>
</file>

<file path=ppt/slides/_rels/slide29.xml.rels>&#65279;<?xml version="1.0" encoding="utf-8" standalone="yes"?>
<Relationships xmlns="http://schemas.openxmlformats.org/package/2006/relationships">
  <Relationship Id="rId3" Type="http://schemas.openxmlformats.org/officeDocument/2006/relationships/image" Target="../media/image58.png" />
  <Relationship Id="rId2" Type="http://schemas.openxmlformats.org/officeDocument/2006/relationships/notesSlide" Target="../notesSlides/notesSlide24.xml" />
  <Relationship Id="rId1" Type="http://schemas.openxmlformats.org/officeDocument/2006/relationships/slideLayout" Target="../slideLayouts/slideLayout4.xml" />
  <Relationship Id="rId4" Type="http://schemas.openxmlformats.org/officeDocument/2006/relationships/image" Target="../media/image59.png"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3.png" />
  <Relationship Id="rId7" Type="http://schemas.openxmlformats.org/officeDocument/2006/relationships/image" Target="../media/image7.png" />
  <Relationship Id="rId2" Type="http://schemas.openxmlformats.org/officeDocument/2006/relationships/notesSlide" Target="../notesSlides/notesSlide2.xml" />
  <Relationship Id="rId1" Type="http://schemas.openxmlformats.org/officeDocument/2006/relationships/slideLayout" Target="../slideLayouts/slideLayout1.xml" />
  <Relationship Id="rId6" Type="http://schemas.openxmlformats.org/officeDocument/2006/relationships/image" Target="../media/image6.png" />
  <Relationship Id="rId5" Type="http://schemas.openxmlformats.org/officeDocument/2006/relationships/image" Target="../media/image5.png" />
  <Relationship Id="rId4" Type="http://schemas.openxmlformats.org/officeDocument/2006/relationships/image" Target="../media/image4.png" />
</Relationships>
</file>

<file path=ppt/slides/_rels/slide30.xml.rels>&#65279;<?xml version="1.0" encoding="utf-8" standalone="yes"?>
<Relationships xmlns="http://schemas.openxmlformats.org/package/2006/relationships">
  <Relationship Id="rId3" Type="http://schemas.openxmlformats.org/officeDocument/2006/relationships/image" Target="../media/image60.png" />
  <Relationship Id="rId2" Type="http://schemas.openxmlformats.org/officeDocument/2006/relationships/notesSlide" Target="../notesSlides/notesSlide25.xml" />
  <Relationship Id="rId1" Type="http://schemas.openxmlformats.org/officeDocument/2006/relationships/slideLayout" Target="../slideLayouts/slideLayout4.xml" />
</Relationships>
</file>

<file path=ppt/slides/_rels/slide31.xml.rels>&#65279;<?xml version="1.0" encoding="utf-8" standalone="yes"?>
<Relationships xmlns="http://schemas.openxmlformats.org/package/2006/relationships">
  <Relationship Id="rId3" Type="http://schemas.openxmlformats.org/officeDocument/2006/relationships/image" Target="../media/image61.png" />
  <Relationship Id="rId2" Type="http://schemas.openxmlformats.org/officeDocument/2006/relationships/notesSlide" Target="../notesSlides/notesSlide26.xml" />
  <Relationship Id="rId1" Type="http://schemas.openxmlformats.org/officeDocument/2006/relationships/slideLayout" Target="../slideLayouts/slideLayout4.xml" />
  <Relationship Id="rId4" Type="http://schemas.openxmlformats.org/officeDocument/2006/relationships/image" Target="../media/image62.jpg" />
</Relationships>
</file>

<file path=ppt/slides/_rels/slide32.xml.rels>&#65279;<?xml version="1.0" encoding="utf-8" standalone="yes"?>
<Relationships xmlns="http://schemas.openxmlformats.org/package/2006/relationships">
  <Relationship Id="rId2" Type="http://schemas.openxmlformats.org/officeDocument/2006/relationships/notesSlide" Target="../notesSlides/notesSlide27.xml" />
  <Relationship Id="rId1" Type="http://schemas.openxmlformats.org/officeDocument/2006/relationships/slideLayout" Target="../slideLayouts/slideLayout2.xml" />
</Relationships>
</file>

<file path=ppt/slides/_rels/slide33.xml.rels>&#65279;<?xml version="1.0" encoding="utf-8" standalone="yes"?>
<Relationships xmlns="http://schemas.openxmlformats.org/package/2006/relationships">
  <Relationship Id="rId8" Type="http://schemas.openxmlformats.org/officeDocument/2006/relationships/hyperlink" Target="https://www.facebook.com/GMOSign/" TargetMode="External" />
  <Relationship Id="rId3" Type="http://schemas.openxmlformats.org/officeDocument/2006/relationships/hyperlink" Target="https://www.gmosign.com/form/" TargetMode="External" />
  <Relationship Id="rId7" Type="http://schemas.openxmlformats.org/officeDocument/2006/relationships/hyperlink" Target="https://twitter.com/GMOSign_JP" TargetMode="External" />
  <Relationship Id="rId2" Type="http://schemas.openxmlformats.org/officeDocument/2006/relationships/notesSlide" Target="../notesSlides/notesSlide28.xml" />
  <Relationship Id="rId1" Type="http://schemas.openxmlformats.org/officeDocument/2006/relationships/slideLayout" Target="../slideLayouts/slideLayout1.xml" />
  <Relationship Id="rId6" Type="http://schemas.openxmlformats.org/officeDocument/2006/relationships/image" Target="../media/image64.png" />
  <Relationship Id="rId5" Type="http://schemas.openxmlformats.org/officeDocument/2006/relationships/image" Target="../media/image63.png" />
  <Relationship Id="rId4" Type="http://schemas.openxmlformats.org/officeDocument/2006/relationships/hyperlink" Target="https://www.gmosign.com/online/" TargetMode="External" />
</Relationships>
</file>

<file path=ppt/slides/_rels/slide34.xml.rels>&#65279;<?xml version="1.0" encoding="utf-8" standalone="yes"?>
<Relationships xmlns="http://schemas.openxmlformats.org/package/2006/relationships">
  <Relationship Id="rId2" Type="http://schemas.openxmlformats.org/officeDocument/2006/relationships/notesSlide" Target="../notesSlides/notesSlide29.xml" />
  <Relationship Id="rId1" Type="http://schemas.openxmlformats.org/officeDocument/2006/relationships/slideLayout" Target="../slideLayouts/slideLayout2.xml" />
</Relationships>
</file>

<file path=ppt/slides/_rels/slide4.xml.rels>&#65279;<?xml version="1.0" encoding="utf-8" standalone="yes"?>
<Relationships xmlns="http://schemas.openxmlformats.org/package/2006/relationships">
  <Relationship Id="rId2" Type="http://schemas.openxmlformats.org/officeDocument/2006/relationships/notesSlide" Target="../notesSlides/notesSlide3.xml" />
  <Relationship Id="rId1" Type="http://schemas.openxmlformats.org/officeDocument/2006/relationships/slideLayout" Target="../slideLayouts/slideLayout2.xml" />
</Relationships>
</file>

<file path=ppt/slides/_rels/slide5.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1.xml" />
</Relationships>
</file>

<file path=ppt/slides/_rels/slide6.xml.rels>&#65279;<?xml version="1.0" encoding="utf-8" standalone="yes"?>
<Relationships xmlns="http://schemas.openxmlformats.org/package/2006/relationships">
  <Relationship Id="rId8" Type="http://schemas.openxmlformats.org/officeDocument/2006/relationships/image" Target="../media/image13.png" />
  <Relationship Id="rId13" Type="http://schemas.openxmlformats.org/officeDocument/2006/relationships/image" Target="../media/image18.png" />
  <Relationship Id="rId18" Type="http://schemas.openxmlformats.org/officeDocument/2006/relationships/image" Target="../media/image23.png" />
  <Relationship Id="rId3" Type="http://schemas.openxmlformats.org/officeDocument/2006/relationships/image" Target="../media/image8.png" />
  <Relationship Id="rId21" Type="http://schemas.openxmlformats.org/officeDocument/2006/relationships/image" Target="../media/image26.png" />
  <Relationship Id="rId7" Type="http://schemas.openxmlformats.org/officeDocument/2006/relationships/image" Target="../media/image12.png" />
  <Relationship Id="rId12" Type="http://schemas.openxmlformats.org/officeDocument/2006/relationships/image" Target="../media/image17.png" />
  <Relationship Id="rId17" Type="http://schemas.openxmlformats.org/officeDocument/2006/relationships/image" Target="../media/image22.png" />
  <Relationship Id="rId2" Type="http://schemas.openxmlformats.org/officeDocument/2006/relationships/notesSlide" Target="../notesSlides/notesSlide5.xml" />
  <Relationship Id="rId16" Type="http://schemas.openxmlformats.org/officeDocument/2006/relationships/image" Target="../media/image21.png" />
  <Relationship Id="rId20" Type="http://schemas.openxmlformats.org/officeDocument/2006/relationships/image" Target="../media/image25.png" />
  <Relationship Id="rId1" Type="http://schemas.openxmlformats.org/officeDocument/2006/relationships/slideLayout" Target="../slideLayouts/slideLayout1.xml" />
  <Relationship Id="rId6" Type="http://schemas.openxmlformats.org/officeDocument/2006/relationships/image" Target="../media/image11.png" />
  <Relationship Id="rId11" Type="http://schemas.openxmlformats.org/officeDocument/2006/relationships/image" Target="../media/image16.png" />
  <Relationship Id="rId5" Type="http://schemas.openxmlformats.org/officeDocument/2006/relationships/image" Target="../media/image10.png" />
  <Relationship Id="rId15" Type="http://schemas.openxmlformats.org/officeDocument/2006/relationships/image" Target="../media/image20.png" />
  <Relationship Id="rId10" Type="http://schemas.openxmlformats.org/officeDocument/2006/relationships/image" Target="../media/image15.png" />
  <Relationship Id="rId19" Type="http://schemas.openxmlformats.org/officeDocument/2006/relationships/image" Target="../media/image24.png" />
  <Relationship Id="rId4" Type="http://schemas.openxmlformats.org/officeDocument/2006/relationships/image" Target="../media/image9.png" />
  <Relationship Id="rId9" Type="http://schemas.openxmlformats.org/officeDocument/2006/relationships/image" Target="../media/image14.png" />
  <Relationship Id="rId14" Type="http://schemas.openxmlformats.org/officeDocument/2006/relationships/image" Target="../media/image19.png" />
  <Relationship Id="rId22" Type="http://schemas.openxmlformats.org/officeDocument/2006/relationships/image" Target="../media/image27.png" />
</Relationships>
</file>

<file path=ppt/slides/_rels/slide7.xml.rels>&#65279;<?xml version="1.0" encoding="utf-8" standalone="yes"?>
<Relationships xmlns="http://schemas.openxmlformats.org/package/2006/relationships">
  <Relationship Id="rId1" Type="http://schemas.openxmlformats.org/officeDocument/2006/relationships/slideLayout" Target="../slideLayouts/slideLayout1.xml" />
</Relationships>
</file>

<file path=ppt/slides/_rels/slide8.xml.rels>&#65279;<?xml version="1.0" encoding="utf-8" standalone="yes"?>
<Relationships xmlns="http://schemas.openxmlformats.org/package/2006/relationships">
  <Relationship Id="rId2" Type="http://schemas.openxmlformats.org/officeDocument/2006/relationships/notesSlide" Target="../notesSlides/notesSlide6.xml" />
  <Relationship Id="rId1" Type="http://schemas.openxmlformats.org/officeDocument/2006/relationships/slideLayout" Target="../slideLayouts/slideLayout2.xml"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28.jpeg" />
  <Relationship Id="rId2" Type="http://schemas.openxmlformats.org/officeDocument/2006/relationships/notesSlide" Target="../notesSlides/notesSlide7.xml" />
  <Relationship Id="rId1" Type="http://schemas.openxmlformats.org/officeDocument/2006/relationships/slideLayout" Target="../slideLayouts/slideLayout1.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F4B973FF-583D-B551-F3A6-D130340442BF}"/>
              </a:ext>
            </a:extLst>
          </p:cNvPr>
          <p:cNvSpPr>
            <a:spLocks noGrp="1"/>
          </p:cNvSpPr>
          <p:nvPr>
            <p:ph type="title"/>
          </p:nvPr>
        </p:nvSpPr>
        <p:spPr>
          <a:xfrm>
            <a:off x="0" y="2411787"/>
            <a:ext cx="10515600" cy="1325563"/>
          </a:xfrm>
        </p:spPr>
        <p:txBody>
          <a:bodyPr>
            <a:normAutofit/>
          </a:bodyPr>
          <a:lstStyle/>
          <a:p>
            <a:r>
              <a:rPr lang="ja-JP" altLang="en-US" dirty="0"/>
              <a:t>令和６年１月</a:t>
            </a:r>
            <a:r>
              <a:rPr lang="en-US" altLang="ja-JP" dirty="0"/>
              <a:t>29</a:t>
            </a:r>
            <a:r>
              <a:rPr lang="ja-JP" altLang="en-US" dirty="0"/>
              <a:t>日（月）</a:t>
            </a:r>
            <a:r>
              <a:rPr lang="en-US" altLang="ja-JP" dirty="0"/>
              <a:t>14</a:t>
            </a:r>
            <a:r>
              <a:rPr lang="ja-JP" altLang="en-US" dirty="0"/>
              <a:t>：</a:t>
            </a:r>
            <a:r>
              <a:rPr lang="en-US" altLang="ja-JP" dirty="0"/>
              <a:t>00</a:t>
            </a:r>
            <a:r>
              <a:rPr lang="ja-JP" altLang="en-US" dirty="0"/>
              <a:t>～</a:t>
            </a:r>
            <a:r>
              <a:rPr lang="en-US" altLang="ja-JP" dirty="0"/>
              <a:t>15</a:t>
            </a:r>
            <a:r>
              <a:rPr lang="ja-JP" altLang="en-US" dirty="0"/>
              <a:t>：</a:t>
            </a:r>
            <a:r>
              <a:rPr lang="en-US" altLang="ja-JP" dirty="0"/>
              <a:t>00</a:t>
            </a:r>
            <a:br>
              <a:rPr lang="en-US" altLang="ja-JP" dirty="0"/>
            </a:br>
            <a:r>
              <a:rPr lang="ja-JP" altLang="en-US" dirty="0"/>
              <a:t>島田市　事業者向け電子契約導入説明会</a:t>
            </a:r>
          </a:p>
        </p:txBody>
      </p:sp>
      <p:sp>
        <p:nvSpPr>
          <p:cNvPr id="3" name="Rectangle 454"/>
          <p:cNvSpPr>
            <a:spLocks noChangeArrowheads="1"/>
          </p:cNvSpPr>
          <p:nvPr/>
        </p:nvSpPr>
        <p:spPr>
          <a:xfrm>
            <a:off x="8163525" y="5321478"/>
            <a:ext cx="2822337" cy="1087322"/>
          </a:xfrm>
          <a:prstGeom prst="rect">
            <a:avLst/>
          </a:prstGeom>
          <a:noFill/>
          <a:ln w="9525">
            <a:noFill/>
            <a:miter lim="800000"/>
            <a:headEnd/>
            <a:tailEnd/>
          </a:ln>
        </p:spPr>
        <p:txBody>
          <a:bodyPr lIns="144000" tIns="72000" rIns="0" bIns="0" anchor="ctr"/>
          <a:lstStyle/>
          <a:p>
            <a:pPr algn="r" hangingPunct="0"/>
            <a:r>
              <a:rPr lang="en-US" altLang="ja-JP" sz="3200" b="1" dirty="0">
                <a:solidFill>
                  <a:schemeClr val="lt1"/>
                </a:solidFill>
                <a:latin typeface="メイリオ" panose="020B0604030504040204" pitchFamily="50" charset="-128"/>
                <a:ea typeface="メイリオ" panose="020B0604030504040204" pitchFamily="50" charset="-128"/>
                <a:cs typeface="MS PGothic"/>
                <a:sym typeface="MS PGothic"/>
              </a:rPr>
              <a:t>2024</a:t>
            </a:r>
            <a:r>
              <a:rPr lang="ja-JP" altLang="en-US" sz="3200" b="1" dirty="0">
                <a:solidFill>
                  <a:schemeClr val="lt1"/>
                </a:solidFill>
                <a:latin typeface="メイリオ" panose="020B0604030504040204" pitchFamily="50" charset="-128"/>
                <a:ea typeface="メイリオ" panose="020B0604030504040204" pitchFamily="50" charset="-128"/>
                <a:cs typeface="MS PGothic"/>
                <a:sym typeface="MS PGothic"/>
              </a:rPr>
              <a:t>年１月</a:t>
            </a:r>
            <a:endParaRPr lang="en-US" altLang="ja-JP" sz="3200" b="1" dirty="0">
              <a:solidFill>
                <a:schemeClr val="lt1"/>
              </a:solidFill>
              <a:latin typeface="メイリオ" panose="020B0604030504040204" pitchFamily="50" charset="-128"/>
              <a:ea typeface="メイリオ" panose="020B0604030504040204" pitchFamily="50" charset="-128"/>
              <a:cs typeface="MS PGothic"/>
              <a:sym typeface="MS PGothic"/>
            </a:endParaRPr>
          </a:p>
          <a:p>
            <a:pPr algn="r" hangingPunct="0"/>
            <a:r>
              <a:rPr lang="ja-JP" altLang="en-US" sz="3200" b="1" dirty="0">
                <a:solidFill>
                  <a:schemeClr val="lt1"/>
                </a:solidFill>
                <a:latin typeface="メイリオ" panose="020B0604030504040204" pitchFamily="50" charset="-128"/>
                <a:ea typeface="メイリオ" panose="020B0604030504040204" pitchFamily="50" charset="-128"/>
                <a:cs typeface="MS PGothic"/>
                <a:sym typeface="MS PGothic"/>
              </a:rPr>
              <a:t>契約検査課</a:t>
            </a:r>
          </a:p>
        </p:txBody>
      </p:sp>
    </p:spTree>
    <p:extLst>
      <p:ext uri="{BB962C8B-B14F-4D97-AF65-F5344CB8AC3E}">
        <p14:creationId xmlns:p14="http://schemas.microsoft.com/office/powerpoint/2010/main" val="245654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0"/>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337" name="Google Shape;337;p1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9</a:t>
            </a:fld>
            <a:endParaRPr/>
          </a:p>
        </p:txBody>
      </p:sp>
      <p:sp>
        <p:nvSpPr>
          <p:cNvPr id="338" name="Google Shape;338;p10"/>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Meiryo"/>
              <a:buNone/>
            </a:pPr>
            <a:r>
              <a:rPr lang="ja-JP" sz="2800" dirty="0">
                <a:solidFill>
                  <a:schemeClr val="dk1"/>
                </a:solidFill>
                <a:latin typeface="メイリオ" panose="020B0604030504040204" pitchFamily="50" charset="-128"/>
                <a:ea typeface="メイリオ" panose="020B0604030504040204" pitchFamily="50" charset="-128"/>
                <a:cs typeface="Meiryo"/>
                <a:sym typeface="Meiryo"/>
              </a:rPr>
              <a:t>法令への対応（電子署名法）</a:t>
            </a:r>
            <a:endParaRPr sz="2800"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339" name="Google Shape;339;p10"/>
          <p:cNvSpPr txBox="1"/>
          <p:nvPr/>
        </p:nvSpPr>
        <p:spPr>
          <a:xfrm>
            <a:off x="417740" y="690117"/>
            <a:ext cx="10846682" cy="8592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800" b="1" dirty="0">
                <a:solidFill>
                  <a:srgbClr val="000000"/>
                </a:solidFill>
                <a:latin typeface="メイリオ" panose="020B0604030504040204" pitchFamily="50" charset="-128"/>
                <a:ea typeface="メイリオ" panose="020B0604030504040204" pitchFamily="50" charset="-128"/>
                <a:cs typeface="Meiryo"/>
                <a:sym typeface="Meiryo"/>
              </a:rPr>
              <a:t>GMOサインの電子署名は、</a:t>
            </a:r>
            <a:r>
              <a:rPr lang="ja-JP" sz="2800" b="1" dirty="0">
                <a:solidFill>
                  <a:srgbClr val="FF0000"/>
                </a:solidFill>
                <a:latin typeface="メイリオ" panose="020B0604030504040204" pitchFamily="50" charset="-128"/>
                <a:ea typeface="メイリオ" panose="020B0604030504040204" pitchFamily="50" charset="-128"/>
                <a:cs typeface="Meiryo"/>
                <a:sym typeface="Meiryo"/>
              </a:rPr>
              <a:t>デジタル庁・法務省・財務省から</a:t>
            </a:r>
            <a:endParaRPr sz="2800" b="1" dirty="0">
              <a:solidFill>
                <a:srgbClr val="FF0000"/>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2800" b="1" dirty="0">
                <a:solidFill>
                  <a:srgbClr val="FF0000"/>
                </a:solidFill>
                <a:latin typeface="メイリオ" panose="020B0604030504040204" pitchFamily="50" charset="-128"/>
                <a:ea typeface="メイリオ" panose="020B0604030504040204" pitchFamily="50" charset="-128"/>
                <a:cs typeface="Meiryo"/>
                <a:sym typeface="Meiryo"/>
              </a:rPr>
              <a:t>電子署名法に適合</a:t>
            </a:r>
            <a:r>
              <a:rPr lang="ja-JP" sz="2800" b="1" dirty="0">
                <a:solidFill>
                  <a:srgbClr val="000000"/>
                </a:solidFill>
                <a:latin typeface="メイリオ" panose="020B0604030504040204" pitchFamily="50" charset="-128"/>
                <a:ea typeface="メイリオ" panose="020B0604030504040204" pitchFamily="50" charset="-128"/>
                <a:cs typeface="Meiryo"/>
                <a:sym typeface="Meiryo"/>
              </a:rPr>
              <a:t>することを認められています。</a:t>
            </a:r>
            <a:endParaRPr sz="2800" b="1"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2800" dirty="0">
                <a:solidFill>
                  <a:srgbClr val="FF0000"/>
                </a:solidFill>
                <a:latin typeface="メイリオ" panose="020B0604030504040204" pitchFamily="50" charset="-128"/>
                <a:ea typeface="メイリオ" panose="020B0604030504040204" pitchFamily="50" charset="-128"/>
                <a:cs typeface="Meiryo"/>
                <a:sym typeface="Meiryo"/>
              </a:rPr>
              <a:t>　</a:t>
            </a:r>
            <a:endParaRPr dirty="0">
              <a:latin typeface="メイリオ" panose="020B0604030504040204" pitchFamily="50" charset="-128"/>
              <a:ea typeface="メイリオ" panose="020B0604030504040204" pitchFamily="50" charset="-128"/>
            </a:endParaRPr>
          </a:p>
        </p:txBody>
      </p:sp>
      <p:sp>
        <p:nvSpPr>
          <p:cNvPr id="340" name="Google Shape;340;p10"/>
          <p:cNvSpPr txBox="1"/>
          <p:nvPr/>
        </p:nvSpPr>
        <p:spPr>
          <a:xfrm>
            <a:off x="959654" y="5556840"/>
            <a:ext cx="10777408"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dirty="0">
                <a:solidFill>
                  <a:srgbClr val="000000"/>
                </a:solidFill>
                <a:latin typeface="メイリオ" panose="020B0604030504040204" pitchFamily="50" charset="-128"/>
                <a:ea typeface="メイリオ" panose="020B0604030504040204" pitchFamily="50" charset="-128"/>
                <a:cs typeface="Times New Roman"/>
                <a:sym typeface="Times New Roman"/>
              </a:rPr>
              <a:t>デジタル庁・法務省・財務省からの回答</a:t>
            </a:r>
            <a:endParaRPr sz="1600" dirty="0">
              <a:solidFill>
                <a:srgbClr val="000000"/>
              </a:solidFill>
              <a:latin typeface="メイリオ" panose="020B0604030504040204" pitchFamily="50" charset="-128"/>
              <a:ea typeface="メイリオ" panose="020B0604030504040204" pitchFamily="50" charset="-128"/>
              <a:cs typeface="Times New Roman"/>
              <a:sym typeface="Times New Roman"/>
            </a:endParaRPr>
          </a:p>
          <a:p>
            <a:pPr marL="0" marR="0" lvl="0" indent="0" algn="l" rtl="0">
              <a:spcBef>
                <a:spcPts val="0"/>
              </a:spcBef>
              <a:spcAft>
                <a:spcPts val="0"/>
              </a:spcAft>
              <a:buNone/>
            </a:pPr>
            <a:r>
              <a:rPr lang="ja-JP" sz="1600" dirty="0">
                <a:solidFill>
                  <a:srgbClr val="000000"/>
                </a:solidFill>
                <a:latin typeface="メイリオ" panose="020B0604030504040204" pitchFamily="50" charset="-128"/>
                <a:ea typeface="メイリオ" panose="020B0604030504040204" pitchFamily="50" charset="-128"/>
                <a:cs typeface="Times New Roman"/>
                <a:sym typeface="Times New Roman"/>
              </a:rPr>
              <a:t>　https://www.meti.go.jp/policy/jigyou_saisei/kyousouryoku_kyouka/shinjigyo-kaitakuseidosuishin/press/211021_yoshiki.pdf</a:t>
            </a:r>
            <a:endParaRPr dirty="0">
              <a:latin typeface="メイリオ" panose="020B0604030504040204" pitchFamily="50" charset="-128"/>
              <a:ea typeface="メイリオ" panose="020B0604030504040204" pitchFamily="50" charset="-128"/>
            </a:endParaRPr>
          </a:p>
        </p:txBody>
      </p:sp>
      <p:pic>
        <p:nvPicPr>
          <p:cNvPr id="341" name="Google Shape;341;p10"/>
          <p:cNvPicPr preferRelativeResize="0"/>
          <p:nvPr/>
        </p:nvPicPr>
        <p:blipFill rotWithShape="1">
          <a:blip r:embed="rId3">
            <a:alphaModFix/>
          </a:blip>
          <a:srcRect l="35263" t="21032" r="36141" b="6574"/>
          <a:stretch/>
        </p:blipFill>
        <p:spPr>
          <a:xfrm>
            <a:off x="812833" y="1795655"/>
            <a:ext cx="1961148" cy="2791326"/>
          </a:xfrm>
          <a:prstGeom prst="rect">
            <a:avLst/>
          </a:prstGeom>
          <a:noFill/>
          <a:ln w="9525" cap="flat" cmpd="sng">
            <a:solidFill>
              <a:srgbClr val="000000"/>
            </a:solidFill>
            <a:prstDash val="solid"/>
            <a:round/>
            <a:headEnd type="none" w="sm" len="sm"/>
            <a:tailEnd type="none" w="sm" len="sm"/>
          </a:ln>
        </p:spPr>
      </p:pic>
      <p:pic>
        <p:nvPicPr>
          <p:cNvPr id="342" name="Google Shape;342;p10"/>
          <p:cNvPicPr preferRelativeResize="0"/>
          <p:nvPr/>
        </p:nvPicPr>
        <p:blipFill rotWithShape="1">
          <a:blip r:embed="rId4">
            <a:alphaModFix/>
          </a:blip>
          <a:srcRect l="34715" t="21746" r="36689" b="5859"/>
          <a:stretch/>
        </p:blipFill>
        <p:spPr>
          <a:xfrm>
            <a:off x="2885840" y="1795655"/>
            <a:ext cx="1961148" cy="2791326"/>
          </a:xfrm>
          <a:prstGeom prst="rect">
            <a:avLst/>
          </a:prstGeom>
          <a:noFill/>
          <a:ln w="9525" cap="flat" cmpd="sng">
            <a:solidFill>
              <a:srgbClr val="000000"/>
            </a:solidFill>
            <a:prstDash val="solid"/>
            <a:round/>
            <a:headEnd type="none" w="sm" len="sm"/>
            <a:tailEnd type="none" w="sm" len="sm"/>
          </a:ln>
        </p:spPr>
      </p:pic>
      <p:pic>
        <p:nvPicPr>
          <p:cNvPr id="343" name="Google Shape;343;p10"/>
          <p:cNvPicPr preferRelativeResize="0"/>
          <p:nvPr/>
        </p:nvPicPr>
        <p:blipFill rotWithShape="1">
          <a:blip r:embed="rId5">
            <a:alphaModFix/>
          </a:blip>
          <a:srcRect l="34737" t="21708" r="36469" b="5897"/>
          <a:stretch/>
        </p:blipFill>
        <p:spPr>
          <a:xfrm>
            <a:off x="4958847" y="1795655"/>
            <a:ext cx="1974686" cy="2791326"/>
          </a:xfrm>
          <a:prstGeom prst="rect">
            <a:avLst/>
          </a:prstGeom>
          <a:noFill/>
          <a:ln w="9525" cap="flat" cmpd="sng">
            <a:solidFill>
              <a:srgbClr val="000000"/>
            </a:solidFill>
            <a:prstDash val="solid"/>
            <a:round/>
            <a:headEnd type="none" w="sm" len="sm"/>
            <a:tailEnd type="none" w="sm" len="sm"/>
          </a:ln>
        </p:spPr>
      </p:pic>
      <p:pic>
        <p:nvPicPr>
          <p:cNvPr id="344" name="Google Shape;344;p10"/>
          <p:cNvPicPr preferRelativeResize="0"/>
          <p:nvPr/>
        </p:nvPicPr>
        <p:blipFill rotWithShape="1">
          <a:blip r:embed="rId6">
            <a:alphaModFix/>
          </a:blip>
          <a:srcRect l="34991" t="21396" r="37010" b="6210"/>
          <a:stretch/>
        </p:blipFill>
        <p:spPr>
          <a:xfrm>
            <a:off x="9344307" y="1779994"/>
            <a:ext cx="1920115" cy="2791326"/>
          </a:xfrm>
          <a:prstGeom prst="rect">
            <a:avLst/>
          </a:prstGeom>
          <a:noFill/>
          <a:ln w="9525" cap="flat" cmpd="sng">
            <a:solidFill>
              <a:srgbClr val="000000"/>
            </a:solidFill>
            <a:prstDash val="solid"/>
            <a:round/>
            <a:headEnd type="none" w="sm" len="sm"/>
            <a:tailEnd type="none" w="sm" len="sm"/>
          </a:ln>
        </p:spPr>
      </p:pic>
      <p:pic>
        <p:nvPicPr>
          <p:cNvPr id="345" name="Google Shape;345;p10"/>
          <p:cNvPicPr preferRelativeResize="0"/>
          <p:nvPr/>
        </p:nvPicPr>
        <p:blipFill rotWithShape="1">
          <a:blip r:embed="rId7">
            <a:alphaModFix/>
          </a:blip>
          <a:srcRect l="35255" t="22332" r="35950" b="5273"/>
          <a:stretch/>
        </p:blipFill>
        <p:spPr>
          <a:xfrm>
            <a:off x="7127570" y="1779994"/>
            <a:ext cx="1974686" cy="2791326"/>
          </a:xfrm>
          <a:prstGeom prst="rect">
            <a:avLst/>
          </a:prstGeom>
          <a:noFill/>
          <a:ln w="9525" cap="flat" cmpd="sng">
            <a:solidFill>
              <a:srgbClr val="000000"/>
            </a:solidFill>
            <a:prstDash val="solid"/>
            <a:round/>
            <a:headEnd type="none" w="sm" len="sm"/>
            <a:tailEnd type="none" w="sm" len="sm"/>
          </a:ln>
        </p:spPr>
      </p:pic>
      <p:sp>
        <p:nvSpPr>
          <p:cNvPr id="346" name="Google Shape;346;p10"/>
          <p:cNvSpPr txBox="1"/>
          <p:nvPr/>
        </p:nvSpPr>
        <p:spPr>
          <a:xfrm>
            <a:off x="631625" y="4833293"/>
            <a:ext cx="1128861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b="1" dirty="0">
                <a:solidFill>
                  <a:srgbClr val="000000"/>
                </a:solidFill>
                <a:latin typeface="メイリオ" panose="020B0604030504040204" pitchFamily="50" charset="-128"/>
                <a:ea typeface="メイリオ" panose="020B0604030504040204" pitchFamily="50" charset="-128"/>
                <a:cs typeface="Meiryo"/>
                <a:sym typeface="Meiryo"/>
              </a:rPr>
              <a:t>「GMOサインを用いた電子署名は、電子署名法第2条第1項に定める電子署名に該当し… </a:t>
            </a:r>
            <a:endParaRPr dirty="0">
              <a:latin typeface="メイリオ" panose="020B0604030504040204" pitchFamily="50" charset="-128"/>
              <a:ea typeface="メイリオ" panose="020B0604030504040204" pitchFamily="50" charset="-128"/>
            </a:endParaRPr>
          </a:p>
          <a:p>
            <a:pPr marL="0" marR="0" lvl="0" indent="0" algn="l" rtl="0">
              <a:spcBef>
                <a:spcPts val="0"/>
              </a:spcBef>
              <a:spcAft>
                <a:spcPts val="0"/>
              </a:spcAft>
              <a:buNone/>
            </a:pPr>
            <a:r>
              <a:rPr lang="ja-JP" sz="2000" b="1" dirty="0">
                <a:solidFill>
                  <a:srgbClr val="000000"/>
                </a:solidFill>
                <a:latin typeface="メイリオ" panose="020B0604030504040204" pitchFamily="50" charset="-128"/>
                <a:ea typeface="メイリオ" panose="020B0604030504040204" pitchFamily="50" charset="-128"/>
                <a:cs typeface="Meiryo"/>
                <a:sym typeface="Meiryo"/>
              </a:rPr>
              <a:t>　記名押印に代わるものとして、利用可能」</a:t>
            </a:r>
            <a:endParaRPr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 name="タイトル 2">
            <a:extLst>
              <a:ext uri="{FF2B5EF4-FFF2-40B4-BE49-F238E27FC236}">
                <a16:creationId xmlns:a16="http://schemas.microsoft.com/office/drawing/2014/main" id="{964280D6-3ED0-3E4B-9D7F-8811C9906083}"/>
              </a:ext>
            </a:extLst>
          </p:cNvPr>
          <p:cNvSpPr>
            <a:spLocks noGrp="1"/>
          </p:cNvSpPr>
          <p:nvPr>
            <p:ph type="title"/>
          </p:nvPr>
        </p:nvSpPr>
        <p:spPr/>
        <p:txBody>
          <a:bodyPr>
            <a:normAutofit/>
          </a:bodyPr>
          <a:lstStyle/>
          <a:p>
            <a:r>
              <a:rPr lang="ja-JP" altLang="en-US" sz="2400" dirty="0">
                <a:cs typeface="MS PGothic"/>
                <a:sym typeface="MS PGothic"/>
              </a:rPr>
              <a:t>法令への対応（電子帳簿保存法）</a:t>
            </a:r>
            <a:endParaRPr lang="ja-JP" altLang="en-US" dirty="0"/>
          </a:p>
        </p:txBody>
      </p:sp>
      <p:sp>
        <p:nvSpPr>
          <p:cNvPr id="336" name="Google Shape;336;p1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ltLang="ja-JP"/>
              <a:pPr/>
              <a:t>10</a:t>
            </a:fld>
            <a:endParaRPr dirty="0"/>
          </a:p>
        </p:txBody>
      </p:sp>
      <p:graphicFrame>
        <p:nvGraphicFramePr>
          <p:cNvPr id="5" name="Google Shape;381;p14">
            <a:extLst>
              <a:ext uri="{FF2B5EF4-FFF2-40B4-BE49-F238E27FC236}">
                <a16:creationId xmlns:a16="http://schemas.microsoft.com/office/drawing/2014/main" id="{038411D6-A3E5-05CA-A732-018E8F95B5D1}"/>
              </a:ext>
            </a:extLst>
          </p:cNvPr>
          <p:cNvGraphicFramePr/>
          <p:nvPr/>
        </p:nvGraphicFramePr>
        <p:xfrm>
          <a:off x="837260" y="1421383"/>
          <a:ext cx="10515599" cy="4595190"/>
        </p:xfrm>
        <a:graphic>
          <a:graphicData uri="http://schemas.openxmlformats.org/drawingml/2006/table">
            <a:tbl>
              <a:tblPr>
                <a:noFill/>
              </a:tblPr>
              <a:tblGrid>
                <a:gridCol w="1110032">
                  <a:extLst>
                    <a:ext uri="{9D8B030D-6E8A-4147-A177-3AD203B41FA5}">
                      <a16:colId xmlns:a16="http://schemas.microsoft.com/office/drawing/2014/main" val="20000"/>
                    </a:ext>
                  </a:extLst>
                </a:gridCol>
                <a:gridCol w="4727350">
                  <a:extLst>
                    <a:ext uri="{9D8B030D-6E8A-4147-A177-3AD203B41FA5}">
                      <a16:colId xmlns:a16="http://schemas.microsoft.com/office/drawing/2014/main" val="20001"/>
                    </a:ext>
                  </a:extLst>
                </a:gridCol>
                <a:gridCol w="4678217">
                  <a:extLst>
                    <a:ext uri="{9D8B030D-6E8A-4147-A177-3AD203B41FA5}">
                      <a16:colId xmlns:a16="http://schemas.microsoft.com/office/drawing/2014/main" val="20002"/>
                    </a:ext>
                  </a:extLst>
                </a:gridCol>
              </a:tblGrid>
              <a:tr h="407594">
                <a:tc>
                  <a:txBody>
                    <a:bodyPr/>
                    <a:lstStyle/>
                    <a:p>
                      <a:pPr marL="0" marR="0" lvl="0" indent="0" algn="ctr" rtl="0">
                        <a:lnSpc>
                          <a:spcPct val="150000"/>
                        </a:lnSpc>
                        <a:spcBef>
                          <a:spcPts val="0"/>
                        </a:spcBef>
                        <a:spcAft>
                          <a:spcPts val="0"/>
                        </a:spcAft>
                        <a:buClr>
                          <a:srgbClr val="000000"/>
                        </a:buClr>
                        <a:buSzPts val="1800"/>
                        <a:buFont typeface="Arial"/>
                        <a:buNone/>
                      </a:pPr>
                      <a:endParaRPr sz="1600" b="1" u="none" strike="noStrike" cap="none">
                        <a:solidFill>
                          <a:schemeClr val="dk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a:solidFill>
                            <a:schemeClr val="lt1"/>
                          </a:solidFill>
                          <a:latin typeface="Meiryo"/>
                          <a:ea typeface="Meiryo"/>
                          <a:cs typeface="Meiryo"/>
                          <a:sym typeface="Meiryo"/>
                        </a:rPr>
                        <a:t>電子帳簿保存法第7条の要件</a:t>
                      </a:r>
                      <a:endParaRPr sz="1600" b="1" u="none" strike="noStrike" cap="none">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7D7D7D"/>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a:solidFill>
                            <a:schemeClr val="lt1"/>
                          </a:solidFill>
                          <a:latin typeface="Meiryo"/>
                          <a:ea typeface="Meiryo"/>
                          <a:cs typeface="Meiryo"/>
                          <a:sym typeface="Meiryo"/>
                        </a:rPr>
                        <a:t>GMOサインの対応状況</a:t>
                      </a:r>
                      <a:endParaRPr sz="1600" b="1" u="none" strike="noStrike" cap="none">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BAC"/>
                    </a:solidFill>
                  </a:tcPr>
                </a:tc>
                <a:extLst>
                  <a:ext uri="{0D108BD9-81ED-4DB2-BD59-A6C34878D82A}">
                    <a16:rowId xmlns:a16="http://schemas.microsoft.com/office/drawing/2014/main" val="10000"/>
                  </a:ext>
                </a:extLst>
              </a:tr>
              <a:tr h="1615470">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dirty="0">
                          <a:solidFill>
                            <a:schemeClr val="lt1"/>
                          </a:solidFill>
                          <a:latin typeface="Meiryo"/>
                          <a:ea typeface="Meiryo"/>
                          <a:cs typeface="Meiryo"/>
                          <a:sym typeface="Meiryo"/>
                        </a:rPr>
                        <a:t>① 措置</a:t>
                      </a:r>
                      <a:endParaRPr sz="1600" b="1" u="none" strike="noStrike" cap="none" dirty="0">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BA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①タイムスタンプが付与されたデータを授受</a:t>
                      </a:r>
                      <a:endParaRPr sz="1200" u="none" strike="noStrike" cap="none" dirty="0">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②受領後2カ月と概ね7営業日以内にタイムスタンプの付与</a:t>
                      </a:r>
                      <a:endParaRPr sz="12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③データの訂正削除を行った場合にその記録が残るシステム又は　訂正削除ができないシステムを採用</a:t>
                      </a:r>
                      <a:endParaRPr sz="1200" b="0" i="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④訂正削除の防止に関する事務処理規定を策定、運用、備え付け</a:t>
                      </a:r>
                      <a:r>
                        <a:rPr lang="ja-JP" sz="1200" b="1" i="0" u="none" strike="noStrike" cap="none" dirty="0">
                          <a:solidFill>
                            <a:srgbClr val="FF0000"/>
                          </a:solidFill>
                          <a:latin typeface="Meiryo"/>
                          <a:ea typeface="Meiryo"/>
                          <a:cs typeface="Meiryo"/>
                          <a:sym typeface="Meiryo"/>
                        </a:rPr>
                        <a:t>上記いずれかの方法を充足する必要がある</a:t>
                      </a:r>
                      <a:endParaRPr sz="1200" b="1" i="0" u="none" strike="noStrike" cap="none" dirty="0">
                        <a:solidFill>
                          <a:srgbClr val="FF0000"/>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i="0" u="none" strike="noStrike" cap="none" dirty="0">
                          <a:solidFill>
                            <a:schemeClr val="dk1"/>
                          </a:solidFill>
                          <a:latin typeface="Meiryo"/>
                          <a:ea typeface="Meiryo"/>
                          <a:cs typeface="Meiryo"/>
                          <a:sym typeface="Meiryo"/>
                        </a:rPr>
                        <a:t>（</a:t>
                      </a:r>
                      <a:r>
                        <a:rPr lang="ja-JP" sz="1200" u="none" strike="noStrike" cap="none" dirty="0">
                          <a:solidFill>
                            <a:schemeClr val="dk1"/>
                          </a:solidFill>
                          <a:latin typeface="Meiryo"/>
                          <a:ea typeface="Meiryo"/>
                          <a:cs typeface="Meiryo"/>
                          <a:sym typeface="Meiryo"/>
                        </a:rPr>
                        <a:t>施行</a:t>
                      </a:r>
                      <a:r>
                        <a:rPr lang="ja-JP" sz="1200" b="0" i="0" u="none" strike="noStrike" cap="none" dirty="0">
                          <a:solidFill>
                            <a:schemeClr val="dk1"/>
                          </a:solidFill>
                          <a:latin typeface="Meiryo"/>
                          <a:ea typeface="Meiryo"/>
                          <a:cs typeface="Meiryo"/>
                          <a:sym typeface="Meiryo"/>
                        </a:rPr>
                        <a:t>規則4条1～4項）</a:t>
                      </a:r>
                      <a:endParaRPr sz="1200" b="0" i="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35BA6"/>
                        </a:buClr>
                        <a:buSzPts val="1400"/>
                        <a:buFont typeface="Arial"/>
                        <a:buNone/>
                      </a:pPr>
                      <a:r>
                        <a:rPr lang="ja-JP" sz="1200" b="0" u="none" strike="noStrike" cap="none" dirty="0">
                          <a:solidFill>
                            <a:schemeClr val="dk1"/>
                          </a:solidFill>
                          <a:latin typeface="Meiryo"/>
                          <a:ea typeface="Meiryo"/>
                          <a:cs typeface="Meiryo"/>
                          <a:sym typeface="Meiryo"/>
                        </a:rPr>
                        <a:t>・日本データ通信協会の</a:t>
                      </a:r>
                      <a:r>
                        <a:rPr lang="ja-JP" sz="1200" b="1" u="none" strike="noStrike" cap="none" dirty="0">
                          <a:solidFill>
                            <a:srgbClr val="FF0000"/>
                          </a:solidFill>
                          <a:latin typeface="Meiryo"/>
                          <a:ea typeface="Meiryo"/>
                          <a:cs typeface="Meiryo"/>
                          <a:sym typeface="Meiryo"/>
                        </a:rPr>
                        <a:t>認定タイムスタンプ</a:t>
                      </a:r>
                      <a:r>
                        <a:rPr lang="ja-JP" sz="1200" b="0" u="none" strike="noStrike" cap="none" dirty="0">
                          <a:solidFill>
                            <a:schemeClr val="dk1"/>
                          </a:solidFill>
                          <a:latin typeface="Meiryo"/>
                          <a:ea typeface="Meiryo"/>
                          <a:cs typeface="Meiryo"/>
                          <a:sym typeface="Meiryo"/>
                        </a:rPr>
                        <a:t>の押印</a:t>
                      </a:r>
                      <a:endParaRPr sz="1200" b="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235BA6"/>
                        </a:buClr>
                        <a:buSzPts val="1400"/>
                        <a:buFont typeface="Arial"/>
                        <a:buNone/>
                      </a:pPr>
                      <a:r>
                        <a:rPr lang="ja-JP" sz="1200" b="0" u="none" strike="noStrike" cap="none" dirty="0">
                          <a:solidFill>
                            <a:schemeClr val="dk1"/>
                          </a:solidFill>
                          <a:latin typeface="Meiryo"/>
                          <a:ea typeface="Meiryo"/>
                          <a:cs typeface="Meiryo"/>
                          <a:sym typeface="Meiryo"/>
                        </a:rPr>
                        <a:t>・認証事業者発行の電子証明書による電子署名による情報確認</a:t>
                      </a:r>
                      <a:endParaRPr sz="1200" b="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235BA6"/>
                        </a:buClr>
                        <a:buSzPts val="1400"/>
                        <a:buFont typeface="Arial"/>
                        <a:buNone/>
                      </a:pPr>
                      <a:r>
                        <a:rPr lang="ja-JP" sz="1200" b="1" u="none" strike="noStrike" cap="none" dirty="0">
                          <a:solidFill>
                            <a:srgbClr val="FF0000"/>
                          </a:solidFill>
                          <a:latin typeface="Meiryo"/>
                          <a:ea typeface="Meiryo"/>
                          <a:cs typeface="Meiryo"/>
                          <a:sym typeface="Meiryo"/>
                        </a:rPr>
                        <a:t>GMOサインは左記のうち①を充足している</a:t>
                      </a:r>
                      <a:endParaRPr sz="1200" b="1" u="none" strike="noStrike" cap="none" dirty="0">
                        <a:solidFill>
                          <a:srgbClr val="FF0000"/>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D2E3"/>
                    </a:solidFill>
                  </a:tcPr>
                </a:tc>
                <a:extLst>
                  <a:ext uri="{0D108BD9-81ED-4DB2-BD59-A6C34878D82A}">
                    <a16:rowId xmlns:a16="http://schemas.microsoft.com/office/drawing/2014/main" val="10001"/>
                  </a:ext>
                </a:extLst>
              </a:tr>
              <a:tr h="963075">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a:solidFill>
                            <a:schemeClr val="lt1"/>
                          </a:solidFill>
                          <a:latin typeface="Meiryo"/>
                          <a:ea typeface="Meiryo"/>
                          <a:cs typeface="Meiryo"/>
                          <a:sym typeface="Meiryo"/>
                        </a:rPr>
                        <a:t>② 場所</a:t>
                      </a:r>
                      <a:endParaRPr sz="1600" b="1" u="none" strike="noStrike" cap="none">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BA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u="none" strike="noStrike" cap="none" dirty="0">
                          <a:solidFill>
                            <a:schemeClr val="dk1"/>
                          </a:solidFill>
                          <a:latin typeface="Meiryo"/>
                          <a:ea typeface="Meiryo"/>
                          <a:cs typeface="Meiryo"/>
                          <a:sym typeface="Meiryo"/>
                        </a:rPr>
                        <a:t>国税に関する法律が定める「保存場所」（規則2条2項2号）</a:t>
                      </a:r>
                      <a:endParaRPr sz="1200" u="none" strike="noStrike" cap="none" dirty="0">
                        <a:latin typeface="Meiryo"/>
                        <a:ea typeface="Meiryo"/>
                        <a:cs typeface="Meiryo"/>
                        <a:sym typeface="Meiryo"/>
                      </a:endParaRPr>
                    </a:p>
                    <a:p>
                      <a:pPr marL="0" marR="0" lvl="0" indent="0" algn="l" rtl="0">
                        <a:lnSpc>
                          <a:spcPct val="100000"/>
                        </a:lnSpc>
                        <a:spcBef>
                          <a:spcPts val="0"/>
                        </a:spcBef>
                        <a:spcAft>
                          <a:spcPts val="0"/>
                        </a:spcAft>
                        <a:buClr>
                          <a:schemeClr val="dk1"/>
                        </a:buClr>
                        <a:buSzPts val="1400"/>
                        <a:buFont typeface="Arial"/>
                        <a:buNone/>
                      </a:pPr>
                      <a:r>
                        <a:rPr lang="ja-JP" sz="1200" b="0" u="none" strike="noStrike" cap="none" dirty="0">
                          <a:solidFill>
                            <a:schemeClr val="dk1"/>
                          </a:solidFill>
                          <a:latin typeface="Meiryo"/>
                          <a:ea typeface="Meiryo"/>
                          <a:cs typeface="Meiryo"/>
                          <a:sym typeface="Meiryo"/>
                        </a:rPr>
                        <a:t>※電磁的記録が「保存場所」外のサーバーにある場合であっても、ディスプレイに出力できれば「保存場所」に保存されているものと取り扱われます。</a:t>
                      </a:r>
                      <a:endParaRPr sz="1200" b="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l" rtl="0">
                        <a:lnSpc>
                          <a:spcPct val="100000"/>
                        </a:lnSpc>
                        <a:spcBef>
                          <a:spcPts val="0"/>
                        </a:spcBef>
                        <a:spcAft>
                          <a:spcPts val="0"/>
                        </a:spcAft>
                        <a:buClr>
                          <a:srgbClr val="235BA6"/>
                        </a:buClr>
                        <a:buSzPts val="1400"/>
                        <a:buFont typeface="Arial"/>
                        <a:buNone/>
                      </a:pPr>
                      <a:r>
                        <a:rPr lang="ja-JP" sz="1200" b="0" u="none" strike="noStrike" cap="none" dirty="0">
                          <a:solidFill>
                            <a:schemeClr val="dk1"/>
                          </a:solidFill>
                          <a:latin typeface="Meiryo"/>
                          <a:ea typeface="Meiryo"/>
                          <a:cs typeface="Meiryo"/>
                          <a:sym typeface="Meiryo"/>
                        </a:rPr>
                        <a:t>システムから電子契約をディスプレイに出力</a:t>
                      </a:r>
                      <a:endParaRPr sz="1200" b="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EAF1"/>
                    </a:solidFill>
                  </a:tcPr>
                </a:tc>
                <a:extLst>
                  <a:ext uri="{0D108BD9-81ED-4DB2-BD59-A6C34878D82A}">
                    <a16:rowId xmlns:a16="http://schemas.microsoft.com/office/drawing/2014/main" val="10002"/>
                  </a:ext>
                </a:extLst>
              </a:tr>
              <a:tr h="645976">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a:solidFill>
                            <a:schemeClr val="lt1"/>
                          </a:solidFill>
                          <a:latin typeface="Meiryo"/>
                          <a:ea typeface="Meiryo"/>
                          <a:cs typeface="Meiryo"/>
                          <a:sym typeface="Meiryo"/>
                        </a:rPr>
                        <a:t>③ 期間</a:t>
                      </a:r>
                      <a:endParaRPr sz="1600" b="1" u="none" strike="noStrike" cap="none">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BAC"/>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ja-JP" sz="1200" b="0" u="none" strike="noStrike" cap="none" dirty="0">
                          <a:solidFill>
                            <a:schemeClr val="dk1"/>
                          </a:solidFill>
                          <a:latin typeface="Meiryo"/>
                          <a:ea typeface="Meiryo"/>
                          <a:cs typeface="Meiryo"/>
                          <a:sym typeface="Meiryo"/>
                        </a:rPr>
                        <a:t>国税に関する法律が定める「期間」</a:t>
                      </a:r>
                      <a:endParaRPr sz="1200" b="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235BA6"/>
                        </a:buClr>
                        <a:buSzPts val="1400"/>
                        <a:buFont typeface="Arial"/>
                        <a:buNone/>
                      </a:pPr>
                      <a:r>
                        <a:rPr lang="ja-JP" sz="1200" u="none" strike="noStrike" cap="none" dirty="0">
                          <a:solidFill>
                            <a:schemeClr val="dk1"/>
                          </a:solidFill>
                          <a:latin typeface="Meiryo"/>
                          <a:ea typeface="Meiryo"/>
                          <a:cs typeface="Meiryo"/>
                          <a:sym typeface="Meiryo"/>
                        </a:rPr>
                        <a:t>法人事業者の場合、7年間</a:t>
                      </a:r>
                      <a:endParaRPr sz="120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235BA6"/>
                        </a:buClr>
                        <a:buSzPts val="1400"/>
                        <a:buFont typeface="Arial"/>
                        <a:buNone/>
                      </a:pPr>
                      <a:r>
                        <a:rPr lang="ja-JP" sz="1200" u="none" strike="noStrike" cap="none" dirty="0">
                          <a:solidFill>
                            <a:schemeClr val="dk1"/>
                          </a:solidFill>
                          <a:latin typeface="Meiryo"/>
                          <a:ea typeface="Meiryo"/>
                          <a:cs typeface="Meiryo"/>
                          <a:sym typeface="Meiryo"/>
                        </a:rPr>
                        <a:t>（欠損金の繰越控除をする場合は最長で10年間）</a:t>
                      </a:r>
                      <a:endParaRPr sz="120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235BA6"/>
                        </a:buClr>
                        <a:buSzPts val="1400"/>
                        <a:buFont typeface="Arial"/>
                        <a:buNone/>
                      </a:pPr>
                      <a:r>
                        <a:rPr lang="ja-JP" sz="1200" u="none" strike="noStrike" cap="none" dirty="0">
                          <a:solidFill>
                            <a:schemeClr val="dk1"/>
                          </a:solidFill>
                          <a:latin typeface="Meiryo"/>
                          <a:ea typeface="Meiryo"/>
                          <a:cs typeface="Meiryo"/>
                          <a:sym typeface="Meiryo"/>
                        </a:rPr>
                        <a:t>保管期限は無期限</a:t>
                      </a:r>
                      <a:endParaRPr sz="1200" b="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BD2E3"/>
                    </a:solidFill>
                  </a:tcPr>
                </a:tc>
                <a:extLst>
                  <a:ext uri="{0D108BD9-81ED-4DB2-BD59-A6C34878D82A}">
                    <a16:rowId xmlns:a16="http://schemas.microsoft.com/office/drawing/2014/main" val="10003"/>
                  </a:ext>
                </a:extLst>
              </a:tr>
              <a:tr h="963075">
                <a:tc>
                  <a:txBody>
                    <a:bodyPr/>
                    <a:lstStyle/>
                    <a:p>
                      <a:pPr marL="0" marR="0" lvl="0" indent="0" algn="ctr" rtl="0">
                        <a:lnSpc>
                          <a:spcPct val="100000"/>
                        </a:lnSpc>
                        <a:spcBef>
                          <a:spcPts val="0"/>
                        </a:spcBef>
                        <a:spcAft>
                          <a:spcPts val="0"/>
                        </a:spcAft>
                        <a:buClr>
                          <a:srgbClr val="000000"/>
                        </a:buClr>
                        <a:buSzPts val="1800"/>
                        <a:buFont typeface="Arial"/>
                        <a:buNone/>
                      </a:pPr>
                      <a:r>
                        <a:rPr lang="ja-JP" sz="1600" b="1" u="none" strike="noStrike" cap="none">
                          <a:solidFill>
                            <a:schemeClr val="lt1"/>
                          </a:solidFill>
                          <a:latin typeface="Meiryo"/>
                          <a:ea typeface="Meiryo"/>
                          <a:cs typeface="Meiryo"/>
                          <a:sym typeface="Meiryo"/>
                        </a:rPr>
                        <a:t>④ 保存</a:t>
                      </a:r>
                      <a:endParaRPr sz="1600" b="1" u="none" strike="noStrike" cap="none">
                        <a:solidFill>
                          <a:schemeClr val="lt1"/>
                        </a:solidFill>
                        <a:latin typeface="Meiryo"/>
                        <a:ea typeface="Meiryo"/>
                        <a:cs typeface="Meiryo"/>
                        <a:sym typeface="Meiryo"/>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005BA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u="none" strike="noStrike" cap="none">
                          <a:solidFill>
                            <a:schemeClr val="dk1"/>
                          </a:solidFill>
                          <a:latin typeface="Meiryo"/>
                          <a:ea typeface="Meiryo"/>
                          <a:cs typeface="Meiryo"/>
                          <a:sym typeface="Meiryo"/>
                        </a:rPr>
                        <a:t>1) </a:t>
                      </a:r>
                      <a:r>
                        <a:rPr lang="ja-JP" sz="1200" b="0" u="sng" strike="noStrike" cap="none">
                          <a:solidFill>
                            <a:schemeClr val="dk1"/>
                          </a:solidFill>
                          <a:latin typeface="Meiryo"/>
                          <a:ea typeface="Meiryo"/>
                          <a:cs typeface="Meiryo"/>
                          <a:sym typeface="Meiryo"/>
                        </a:rPr>
                        <a:t>見読性の確保</a:t>
                      </a:r>
                      <a:r>
                        <a:rPr lang="ja-JP" sz="1200" b="0" u="none" strike="noStrike" cap="none">
                          <a:solidFill>
                            <a:schemeClr val="dk1"/>
                          </a:solidFill>
                          <a:latin typeface="Meiryo"/>
                          <a:ea typeface="Meiryo"/>
                          <a:cs typeface="Meiryo"/>
                          <a:sym typeface="Meiryo"/>
                        </a:rPr>
                        <a:t>（規則2条2項1号イ）</a:t>
                      </a:r>
                      <a:endParaRPr sz="1200" u="none" strike="noStrike" cap="none">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u="none" strike="noStrike" cap="none">
                          <a:solidFill>
                            <a:schemeClr val="dk1"/>
                          </a:solidFill>
                          <a:latin typeface="Meiryo"/>
                          <a:ea typeface="Meiryo"/>
                          <a:cs typeface="Meiryo"/>
                          <a:sym typeface="Meiryo"/>
                        </a:rPr>
                        <a:t>2) システム概要書類の備付（規則2条2項1号ロ）</a:t>
                      </a:r>
                      <a:endParaRPr sz="1200" u="none" strike="noStrike" cap="none">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u="none" strike="noStrike" cap="none">
                          <a:solidFill>
                            <a:schemeClr val="dk1"/>
                          </a:solidFill>
                          <a:latin typeface="Meiryo"/>
                          <a:ea typeface="Meiryo"/>
                          <a:cs typeface="Meiryo"/>
                          <a:sym typeface="Meiryo"/>
                        </a:rPr>
                        <a:t>3) </a:t>
                      </a:r>
                      <a:r>
                        <a:rPr lang="ja-JP" sz="1200" b="0" u="sng" strike="noStrike" cap="none">
                          <a:solidFill>
                            <a:schemeClr val="dk1"/>
                          </a:solidFill>
                          <a:latin typeface="Meiryo"/>
                          <a:ea typeface="Meiryo"/>
                          <a:cs typeface="Meiryo"/>
                          <a:sym typeface="Meiryo"/>
                        </a:rPr>
                        <a:t>検索機能</a:t>
                      </a:r>
                      <a:r>
                        <a:rPr lang="ja-JP" sz="1200" b="0" u="none" strike="noStrike" cap="none">
                          <a:solidFill>
                            <a:schemeClr val="dk1"/>
                          </a:solidFill>
                          <a:latin typeface="Meiryo"/>
                          <a:ea typeface="Meiryo"/>
                          <a:cs typeface="Meiryo"/>
                          <a:sym typeface="Meiryo"/>
                        </a:rPr>
                        <a:t>（規則6条6項4号1）</a:t>
                      </a:r>
                      <a:endParaRPr sz="1200" b="0" u="none" strike="noStrike" cap="none">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u="none" strike="noStrike" cap="none">
                          <a:solidFill>
                            <a:schemeClr val="dk1"/>
                          </a:solidFill>
                          <a:latin typeface="Meiryo"/>
                          <a:ea typeface="Meiryo"/>
                          <a:cs typeface="Meiryo"/>
                          <a:sym typeface="Meiryo"/>
                        </a:rPr>
                        <a:t>※検索要件（取引年月日、取引先、取引金額）</a:t>
                      </a:r>
                      <a:endParaRPr sz="1200" u="none" strike="noStrike" cap="none">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0F0F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ja-JP" sz="1200" b="0" u="none" strike="noStrike" cap="none" dirty="0">
                          <a:solidFill>
                            <a:schemeClr val="dk1"/>
                          </a:solidFill>
                          <a:latin typeface="Meiryo"/>
                          <a:ea typeface="Meiryo"/>
                          <a:cs typeface="Meiryo"/>
                          <a:sym typeface="Meiryo"/>
                        </a:rPr>
                        <a:t>1）ディスプレイ上・書面上で出力が可能</a:t>
                      </a:r>
                      <a:endParaRPr sz="1200" b="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u="none" strike="noStrike" cap="none" dirty="0">
                          <a:solidFill>
                            <a:schemeClr val="dk1"/>
                          </a:solidFill>
                          <a:latin typeface="Meiryo"/>
                          <a:ea typeface="Meiryo"/>
                          <a:cs typeface="Meiryo"/>
                          <a:sym typeface="Meiryo"/>
                        </a:rPr>
                        <a:t>2）サービスサイト上に掲載</a:t>
                      </a:r>
                      <a:endParaRPr sz="1200" b="0" u="none" strike="noStrike" cap="none" dirty="0">
                        <a:solidFill>
                          <a:schemeClr val="dk1"/>
                        </a:solidFill>
                        <a:latin typeface="Meiryo"/>
                        <a:ea typeface="Meiryo"/>
                        <a:cs typeface="Meiryo"/>
                        <a:sym typeface="Meiryo"/>
                      </a:endParaRPr>
                    </a:p>
                    <a:p>
                      <a:pPr marL="0" marR="0" lvl="0" indent="0" algn="l" rtl="0">
                        <a:lnSpc>
                          <a:spcPct val="100000"/>
                        </a:lnSpc>
                        <a:spcBef>
                          <a:spcPts val="0"/>
                        </a:spcBef>
                        <a:spcAft>
                          <a:spcPts val="0"/>
                        </a:spcAft>
                        <a:buClr>
                          <a:srgbClr val="000000"/>
                        </a:buClr>
                        <a:buSzPts val="1400"/>
                        <a:buFont typeface="Arial"/>
                        <a:buNone/>
                      </a:pPr>
                      <a:r>
                        <a:rPr lang="ja-JP" sz="1200" b="0" u="none" strike="noStrike" cap="none" dirty="0">
                          <a:solidFill>
                            <a:schemeClr val="dk1"/>
                          </a:solidFill>
                          <a:latin typeface="Meiryo"/>
                          <a:ea typeface="Meiryo"/>
                          <a:cs typeface="Meiryo"/>
                          <a:sym typeface="Meiryo"/>
                        </a:rPr>
                        <a:t>3）取引先、取引年月日、取引金額等により検索が可能</a:t>
                      </a:r>
                      <a:endParaRPr sz="1200" b="0" u="none" strike="noStrike" cap="none" dirty="0">
                        <a:solidFill>
                          <a:schemeClr val="dk1"/>
                        </a:solidFill>
                        <a:latin typeface="Meiryo"/>
                        <a:ea typeface="Meiryo"/>
                        <a:cs typeface="Meiryo"/>
                        <a:sym typeface="Meiryo"/>
                      </a:endParaRPr>
                    </a:p>
                  </a:txBody>
                  <a:tcPr marL="91450" marR="91450" marT="45725" marB="45725"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7EAF1"/>
                    </a:solidFill>
                  </a:tcPr>
                </a:tc>
                <a:extLst>
                  <a:ext uri="{0D108BD9-81ED-4DB2-BD59-A6C34878D82A}">
                    <a16:rowId xmlns:a16="http://schemas.microsoft.com/office/drawing/2014/main" val="10004"/>
                  </a:ext>
                </a:extLst>
              </a:tr>
            </a:tbl>
          </a:graphicData>
        </a:graphic>
      </p:graphicFrame>
      <p:sp>
        <p:nvSpPr>
          <p:cNvPr id="6" name="Google Shape;382;p14">
            <a:extLst>
              <a:ext uri="{FF2B5EF4-FFF2-40B4-BE49-F238E27FC236}">
                <a16:creationId xmlns:a16="http://schemas.microsoft.com/office/drawing/2014/main" id="{2ED03338-BED9-870F-CE19-2A5EDFD673CB}"/>
              </a:ext>
            </a:extLst>
          </p:cNvPr>
          <p:cNvSpPr txBox="1"/>
          <p:nvPr/>
        </p:nvSpPr>
        <p:spPr>
          <a:xfrm>
            <a:off x="1367132" y="841427"/>
            <a:ext cx="9652212" cy="736500"/>
          </a:xfrm>
          <a:prstGeom prst="rect">
            <a:avLst/>
          </a:prstGeom>
          <a:noFill/>
          <a:ln>
            <a:noFill/>
          </a:ln>
        </p:spPr>
        <p:txBody>
          <a:bodyPr spcFirstLastPara="1" wrap="square" lIns="91425" tIns="45700" rIns="91425" bIns="45700" anchor="t" anchorCtr="0">
            <a:noAutofit/>
          </a:bodyPr>
          <a:lstStyle/>
          <a:p>
            <a:pPr marL="72000" algn="ctr">
              <a:buClr>
                <a:schemeClr val="dk1"/>
              </a:buClr>
              <a:buSzPts val="2200"/>
            </a:pPr>
            <a:r>
              <a:rPr lang="ja-JP" altLang="en-US" sz="1800" dirty="0">
                <a:solidFill>
                  <a:schemeClr val="dk1"/>
                </a:solidFill>
                <a:latin typeface="メイリオ" panose="020B0604030504040204" pitchFamily="50" charset="-128"/>
                <a:ea typeface="Meiryo"/>
                <a:cs typeface="Meiryo"/>
                <a:sym typeface="Meiryo"/>
              </a:rPr>
              <a:t>電子契約は、電子帳簿保存法第</a:t>
            </a:r>
            <a:r>
              <a:rPr lang="en-US" altLang="ja-JP" sz="1800" dirty="0">
                <a:solidFill>
                  <a:schemeClr val="dk1"/>
                </a:solidFill>
                <a:latin typeface="メイリオ" panose="020B0604030504040204" pitchFamily="50" charset="-128"/>
                <a:ea typeface="Meiryo"/>
                <a:cs typeface="Meiryo"/>
                <a:sym typeface="Meiryo"/>
              </a:rPr>
              <a:t>2</a:t>
            </a:r>
            <a:r>
              <a:rPr lang="ja-JP" altLang="en-US" sz="1800" dirty="0">
                <a:solidFill>
                  <a:schemeClr val="dk1"/>
                </a:solidFill>
                <a:latin typeface="メイリオ" panose="020B0604030504040204" pitchFamily="50" charset="-128"/>
                <a:ea typeface="Meiryo"/>
                <a:cs typeface="Meiryo"/>
                <a:sym typeface="Meiryo"/>
              </a:rPr>
              <a:t>条</a:t>
            </a:r>
            <a:r>
              <a:rPr lang="en-US" altLang="ja-JP" sz="1800" dirty="0">
                <a:solidFill>
                  <a:schemeClr val="dk1"/>
                </a:solidFill>
                <a:latin typeface="メイリオ" panose="020B0604030504040204" pitchFamily="50" charset="-128"/>
                <a:ea typeface="Meiryo"/>
                <a:cs typeface="Meiryo"/>
                <a:sym typeface="Meiryo"/>
              </a:rPr>
              <a:t>5</a:t>
            </a:r>
            <a:r>
              <a:rPr lang="ja-JP" altLang="en-US" sz="1800" dirty="0">
                <a:solidFill>
                  <a:schemeClr val="dk1"/>
                </a:solidFill>
                <a:latin typeface="メイリオ" panose="020B0604030504040204" pitchFamily="50" charset="-128"/>
                <a:ea typeface="Meiryo"/>
                <a:cs typeface="Meiryo"/>
                <a:sym typeface="Meiryo"/>
              </a:rPr>
              <a:t>号「電子取引」に該当し、</a:t>
            </a:r>
            <a:br>
              <a:rPr lang="ja-JP" altLang="en-US" sz="1800" dirty="0">
                <a:solidFill>
                  <a:schemeClr val="dk1"/>
                </a:solidFill>
                <a:latin typeface="メイリオ" panose="020B0604030504040204" pitchFamily="50" charset="-128"/>
                <a:ea typeface="Meiryo"/>
                <a:cs typeface="Meiryo"/>
                <a:sym typeface="Meiryo"/>
              </a:rPr>
            </a:br>
            <a:r>
              <a:rPr lang="ja-JP" altLang="en-US" sz="1800" dirty="0">
                <a:solidFill>
                  <a:schemeClr val="dk1"/>
                </a:solidFill>
                <a:latin typeface="メイリオ" panose="020B0604030504040204" pitchFamily="50" charset="-128"/>
                <a:ea typeface="Meiryo"/>
                <a:cs typeface="Meiryo"/>
                <a:sym typeface="Meiryo"/>
              </a:rPr>
              <a:t>その電磁的記録の保存については、同</a:t>
            </a:r>
            <a:r>
              <a:rPr lang="en-US" altLang="ja-JP" sz="1800" dirty="0">
                <a:solidFill>
                  <a:schemeClr val="dk1"/>
                </a:solidFill>
                <a:latin typeface="メイリオ" panose="020B0604030504040204" pitchFamily="50" charset="-128"/>
                <a:ea typeface="Meiryo"/>
                <a:cs typeface="Meiryo"/>
                <a:sym typeface="Meiryo"/>
              </a:rPr>
              <a:t>7</a:t>
            </a:r>
            <a:r>
              <a:rPr lang="ja-JP" altLang="en-US" sz="1800" dirty="0">
                <a:solidFill>
                  <a:schemeClr val="dk1"/>
                </a:solidFill>
                <a:latin typeface="メイリオ" panose="020B0604030504040204" pitchFamily="50" charset="-128"/>
                <a:ea typeface="Meiryo"/>
                <a:cs typeface="Meiryo"/>
                <a:sym typeface="Meiryo"/>
              </a:rPr>
              <a:t>条の要件に従う必要があります。</a:t>
            </a:r>
            <a:endParaRPr sz="1100" dirty="0">
              <a:latin typeface="メイリオ" panose="020B0604030504040204" pitchFamily="50" charset="-128"/>
              <a:ea typeface="Meiryo"/>
              <a:cs typeface="Meiryo"/>
              <a:sym typeface="Meiryo"/>
            </a:endParaRPr>
          </a:p>
        </p:txBody>
      </p:sp>
      <p:sp>
        <p:nvSpPr>
          <p:cNvPr id="7" name="Google Shape;383;p14">
            <a:extLst>
              <a:ext uri="{FF2B5EF4-FFF2-40B4-BE49-F238E27FC236}">
                <a16:creationId xmlns:a16="http://schemas.microsoft.com/office/drawing/2014/main" id="{A3B509BB-438F-CBDB-FA5D-A17CB3CB47B4}"/>
              </a:ext>
            </a:extLst>
          </p:cNvPr>
          <p:cNvSpPr txBox="1"/>
          <p:nvPr/>
        </p:nvSpPr>
        <p:spPr>
          <a:xfrm>
            <a:off x="2186615" y="6185329"/>
            <a:ext cx="7816891" cy="307736"/>
          </a:xfrm>
          <a:prstGeom prst="rect">
            <a:avLst/>
          </a:prstGeom>
          <a:noFill/>
          <a:ln>
            <a:noFill/>
          </a:ln>
        </p:spPr>
        <p:txBody>
          <a:bodyPr spcFirstLastPara="1" wrap="square" lIns="91425" tIns="45700" rIns="91425" bIns="45700" anchor="t" anchorCtr="0">
            <a:spAutoFit/>
          </a:bodyPr>
          <a:lstStyle/>
          <a:p>
            <a:pPr>
              <a:buSzPts val="1400"/>
            </a:pPr>
            <a:r>
              <a:rPr lang="en-US" altLang="ja-JP" dirty="0">
                <a:latin typeface="メイリオ" panose="020B0604030504040204" pitchFamily="50" charset="-128"/>
                <a:ea typeface="Meiryo"/>
                <a:cs typeface="Meiryo"/>
                <a:sym typeface="Meiryo"/>
              </a:rPr>
              <a:t>2022</a:t>
            </a:r>
            <a:r>
              <a:rPr lang="ja-JP" altLang="en-US" dirty="0">
                <a:latin typeface="メイリオ" panose="020B0604030504040204" pitchFamily="50" charset="-128"/>
                <a:ea typeface="Meiryo"/>
                <a:cs typeface="Meiryo"/>
                <a:sym typeface="Meiryo"/>
              </a:rPr>
              <a:t>年</a:t>
            </a:r>
            <a:r>
              <a:rPr lang="en-US" altLang="ja-JP" dirty="0">
                <a:latin typeface="メイリオ" panose="020B0604030504040204" pitchFamily="50" charset="-128"/>
                <a:ea typeface="Meiryo"/>
                <a:cs typeface="Meiryo"/>
                <a:sym typeface="Meiryo"/>
              </a:rPr>
              <a:t>1</a:t>
            </a:r>
            <a:r>
              <a:rPr lang="ja-JP" altLang="en-US" dirty="0">
                <a:latin typeface="メイリオ" panose="020B0604030504040204" pitchFamily="50" charset="-128"/>
                <a:ea typeface="Meiryo"/>
                <a:cs typeface="Meiryo"/>
                <a:sym typeface="Meiryo"/>
              </a:rPr>
              <a:t>月の電子帳簿保存法改正により</a:t>
            </a:r>
            <a:r>
              <a:rPr lang="en-US" altLang="ja-JP" dirty="0">
                <a:latin typeface="メイリオ" panose="020B0604030504040204" pitchFamily="50" charset="-128"/>
                <a:ea typeface="Meiryo"/>
                <a:cs typeface="Meiryo"/>
                <a:sym typeface="Meiryo"/>
              </a:rPr>
              <a:t>GMO</a:t>
            </a:r>
            <a:r>
              <a:rPr lang="ja-JP" altLang="en-US" dirty="0">
                <a:latin typeface="メイリオ" panose="020B0604030504040204" pitchFamily="50" charset="-128"/>
                <a:ea typeface="Meiryo"/>
                <a:cs typeface="Meiryo"/>
                <a:sym typeface="Meiryo"/>
              </a:rPr>
              <a:t>サインのシステムは「優良」の区分に該当します</a:t>
            </a:r>
            <a:endParaRPr dirty="0">
              <a:latin typeface="メイリオ" panose="020B0604030504040204" pitchFamily="50" charset="-128"/>
              <a:ea typeface="Meiryo"/>
              <a:cs typeface="Meiryo"/>
              <a:sym typeface="Meiryo"/>
            </a:endParaRPr>
          </a:p>
        </p:txBody>
      </p:sp>
    </p:spTree>
    <p:extLst>
      <p:ext uri="{BB962C8B-B14F-4D97-AF65-F5344CB8AC3E}">
        <p14:creationId xmlns:p14="http://schemas.microsoft.com/office/powerpoint/2010/main" val="1825935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3"/>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436" name="Google Shape;436;p1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11</a:t>
            </a:fld>
            <a:endParaRPr/>
          </a:p>
        </p:txBody>
      </p:sp>
      <p:sp>
        <p:nvSpPr>
          <p:cNvPr id="437" name="Google Shape;437;p13"/>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01D32"/>
              </a:buClr>
              <a:buSzPts val="2800"/>
              <a:buFont typeface="Meiryo"/>
              <a:buNone/>
            </a:pPr>
            <a:r>
              <a:rPr lang="ja-JP" sz="2800" dirty="0">
                <a:latin typeface="メイリオ" panose="020B0604030504040204" pitchFamily="50" charset="-128"/>
                <a:ea typeface="メイリオ" panose="020B0604030504040204" pitchFamily="50" charset="-128"/>
                <a:cs typeface="Meiryo"/>
                <a:sym typeface="Meiryo"/>
              </a:rPr>
              <a:t>セキュリティ</a:t>
            </a:r>
            <a:endParaRPr sz="2800" dirty="0">
              <a:latin typeface="メイリオ" panose="020B0604030504040204" pitchFamily="50" charset="-128"/>
              <a:ea typeface="メイリオ" panose="020B0604030504040204" pitchFamily="50" charset="-128"/>
              <a:cs typeface="Meiryo"/>
              <a:sym typeface="Meiryo"/>
            </a:endParaRPr>
          </a:p>
        </p:txBody>
      </p:sp>
      <p:sp>
        <p:nvSpPr>
          <p:cNvPr id="438" name="Google Shape;438;p13"/>
          <p:cNvSpPr txBox="1"/>
          <p:nvPr/>
        </p:nvSpPr>
        <p:spPr>
          <a:xfrm>
            <a:off x="1817510" y="1976538"/>
            <a:ext cx="47246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dirty="0">
                <a:solidFill>
                  <a:schemeClr val="dk1"/>
                </a:solidFill>
                <a:latin typeface="メイリオ" panose="020B0604030504040204" pitchFamily="50" charset="-128"/>
                <a:ea typeface="メイリオ" panose="020B0604030504040204" pitchFamily="50" charset="-128"/>
                <a:cs typeface="Meiryo"/>
                <a:sym typeface="Meiryo"/>
              </a:rPr>
              <a:t>ISO/IEC27017:2015</a:t>
            </a:r>
            <a:endParaRPr sz="2400" b="1"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439" name="Google Shape;439;p13"/>
          <p:cNvSpPr txBox="1"/>
          <p:nvPr/>
        </p:nvSpPr>
        <p:spPr>
          <a:xfrm>
            <a:off x="2193056" y="2402354"/>
            <a:ext cx="844826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i="0" u="none" strike="noStrike" dirty="0">
                <a:solidFill>
                  <a:srgbClr val="101D32"/>
                </a:solidFill>
                <a:latin typeface="メイリオ" panose="020B0604030504040204" pitchFamily="50" charset="-128"/>
                <a:ea typeface="メイリオ" panose="020B0604030504040204" pitchFamily="50" charset="-128"/>
                <a:cs typeface="Meiryo"/>
                <a:sym typeface="Meiryo"/>
              </a:rPr>
              <a:t>クラウドサービスに関する情報セキュリティ管理策のガイドライン規格</a:t>
            </a:r>
            <a:endParaRPr sz="2000" i="0" u="none" strike="noStrik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spcBef>
                <a:spcPts val="0"/>
              </a:spcBef>
              <a:spcAft>
                <a:spcPts val="0"/>
              </a:spcAft>
              <a:buNone/>
            </a:pPr>
            <a:r>
              <a:rPr lang="ja-JP" sz="2000" i="0" u="none" strike="noStrike" dirty="0">
                <a:solidFill>
                  <a:srgbClr val="101D32"/>
                </a:solidFill>
                <a:latin typeface="メイリオ" panose="020B0604030504040204" pitchFamily="50" charset="-128"/>
                <a:ea typeface="メイリオ" panose="020B0604030504040204" pitchFamily="50" charset="-128"/>
                <a:cs typeface="Meiryo"/>
                <a:sym typeface="Meiryo"/>
              </a:rPr>
              <a:t>「ISO/IEC</a:t>
            </a:r>
            <a:r>
              <a:rPr lang="ja-JP" sz="2000" dirty="0">
                <a:solidFill>
                  <a:srgbClr val="101D32"/>
                </a:solidFill>
                <a:latin typeface="メイリオ" panose="020B0604030504040204" pitchFamily="50" charset="-128"/>
                <a:ea typeface="メイリオ" panose="020B0604030504040204" pitchFamily="50" charset="-128"/>
                <a:cs typeface="Meiryo"/>
                <a:sym typeface="Meiryo"/>
              </a:rPr>
              <a:t> 27017:2015」を取得しています。</a:t>
            </a:r>
            <a:endParaRPr sz="2000" dirty="0">
              <a:solidFill>
                <a:schemeClr val="dk1"/>
              </a:solidFill>
              <a:latin typeface="メイリオ" panose="020B0604030504040204" pitchFamily="50" charset="-128"/>
              <a:ea typeface="メイリオ" panose="020B0604030504040204" pitchFamily="50" charset="-128"/>
              <a:cs typeface="Meiryo"/>
              <a:sym typeface="Meiryo"/>
            </a:endParaRPr>
          </a:p>
        </p:txBody>
      </p:sp>
      <p:pic>
        <p:nvPicPr>
          <p:cNvPr id="440" name="Google Shape;440;p13"/>
          <p:cNvPicPr preferRelativeResize="0"/>
          <p:nvPr/>
        </p:nvPicPr>
        <p:blipFill rotWithShape="1">
          <a:blip r:embed="rId3">
            <a:alphaModFix/>
          </a:blip>
          <a:srcRect/>
          <a:stretch/>
        </p:blipFill>
        <p:spPr>
          <a:xfrm>
            <a:off x="554533" y="1976538"/>
            <a:ext cx="1172458" cy="1404000"/>
          </a:xfrm>
          <a:prstGeom prst="rect">
            <a:avLst/>
          </a:prstGeom>
          <a:noFill/>
          <a:ln>
            <a:noFill/>
          </a:ln>
        </p:spPr>
      </p:pic>
      <p:sp>
        <p:nvSpPr>
          <p:cNvPr id="441" name="Google Shape;441;p13"/>
          <p:cNvSpPr txBox="1"/>
          <p:nvPr/>
        </p:nvSpPr>
        <p:spPr>
          <a:xfrm>
            <a:off x="205409" y="906688"/>
            <a:ext cx="11615530"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ja-JP" sz="2400" b="1" dirty="0">
                <a:solidFill>
                  <a:schemeClr val="dk1"/>
                </a:solidFill>
                <a:latin typeface="メイリオ" panose="020B0604030504040204" pitchFamily="50" charset="-128"/>
                <a:ea typeface="メイリオ" panose="020B0604030504040204" pitchFamily="50" charset="-128"/>
                <a:cs typeface="Meiryo"/>
                <a:sym typeface="Meiryo"/>
              </a:rPr>
              <a:t>総務省策定の「地方公共団体における情報セキュリティポリシーに関するガイドライン」が外部サービスの選定条件とする </a:t>
            </a:r>
            <a:r>
              <a:rPr lang="ja-JP" sz="2400" b="1" dirty="0">
                <a:solidFill>
                  <a:srgbClr val="FF0000"/>
                </a:solidFill>
                <a:latin typeface="メイリオ" panose="020B0604030504040204" pitchFamily="50" charset="-128"/>
                <a:ea typeface="メイリオ" panose="020B0604030504040204" pitchFamily="50" charset="-128"/>
                <a:cs typeface="Meiryo"/>
                <a:sym typeface="Meiryo"/>
              </a:rPr>
              <a:t>ISO/IEC 27017を取得済み</a:t>
            </a:r>
            <a:endParaRPr sz="2400" b="1" dirty="0">
              <a:solidFill>
                <a:srgbClr val="FF0000"/>
              </a:solidFill>
              <a:latin typeface="メイリオ" panose="020B0604030504040204" pitchFamily="50" charset="-128"/>
              <a:ea typeface="メイリオ" panose="020B0604030504040204" pitchFamily="50" charset="-128"/>
              <a:cs typeface="Meiryo"/>
              <a:sym typeface="Meiryo"/>
            </a:endParaRPr>
          </a:p>
        </p:txBody>
      </p:sp>
      <p:sp>
        <p:nvSpPr>
          <p:cNvPr id="442" name="Google Shape;442;p13"/>
          <p:cNvSpPr txBox="1"/>
          <p:nvPr/>
        </p:nvSpPr>
        <p:spPr>
          <a:xfrm>
            <a:off x="410817" y="3619778"/>
            <a:ext cx="110258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005BAC"/>
                </a:solidFill>
                <a:latin typeface="メイリオ" panose="020B0604030504040204" pitchFamily="50" charset="-128"/>
                <a:ea typeface="メイリオ" panose="020B0604030504040204" pitchFamily="50" charset="-128"/>
                <a:cs typeface="Meiryo"/>
                <a:sym typeface="Meiryo"/>
              </a:rPr>
              <a:t>地方公共団体における情報セキュリティポリシーに関するガイドライン (令和4年3月版）</a:t>
            </a:r>
            <a:endParaRPr sz="1800" dirty="0">
              <a:solidFill>
                <a:srgbClr val="005BAC"/>
              </a:solidFill>
              <a:latin typeface="メイリオ" panose="020B0604030504040204" pitchFamily="50" charset="-128"/>
              <a:ea typeface="メイリオ" panose="020B0604030504040204" pitchFamily="50" charset="-128"/>
              <a:cs typeface="Times New Roman"/>
              <a:sym typeface="Times New Roman"/>
            </a:endParaRPr>
          </a:p>
        </p:txBody>
      </p:sp>
      <p:sp>
        <p:nvSpPr>
          <p:cNvPr id="443" name="Google Shape;443;p13"/>
          <p:cNvSpPr txBox="1"/>
          <p:nvPr/>
        </p:nvSpPr>
        <p:spPr>
          <a:xfrm>
            <a:off x="554533" y="4022245"/>
            <a:ext cx="11266406"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ja-JP" sz="1600" dirty="0">
                <a:solidFill>
                  <a:schemeClr val="dk1"/>
                </a:solidFill>
                <a:latin typeface="メイリオ" panose="020B0604030504040204" pitchFamily="50" charset="-128"/>
                <a:ea typeface="メイリオ" panose="020B0604030504040204" pitchFamily="50" charset="-128"/>
                <a:cs typeface="Meiryo"/>
                <a:sym typeface="Meiryo"/>
              </a:rPr>
              <a:t>…評価に当たって、外部サービス提供者が利用者に提供可能な第三者による監査報告書や認証等を取得している場合には、その監査報告書や認証等を利用する必要がある。</a:t>
            </a:r>
            <a:endParaRPr sz="1600" dirty="0">
              <a:solidFill>
                <a:schemeClr val="dk1"/>
              </a:solidFill>
              <a:latin typeface="メイリオ" panose="020B0604030504040204" pitchFamily="50" charset="-128"/>
              <a:ea typeface="メイリオ" panose="020B0604030504040204" pitchFamily="50" charset="-128"/>
              <a:cs typeface="Meiryo"/>
              <a:sym typeface="Meiryo"/>
            </a:endParaRPr>
          </a:p>
          <a:p>
            <a:pPr marL="0" marR="0" lvl="0" indent="0" algn="just" rtl="0">
              <a:spcBef>
                <a:spcPts val="0"/>
              </a:spcBef>
              <a:spcAft>
                <a:spcPts val="0"/>
              </a:spcAft>
              <a:buNone/>
            </a:pPr>
            <a:r>
              <a:rPr lang="ja-JP" sz="1600" dirty="0">
                <a:solidFill>
                  <a:schemeClr val="dk1"/>
                </a:solidFill>
                <a:latin typeface="メイリオ" panose="020B0604030504040204" pitchFamily="50" charset="-128"/>
                <a:ea typeface="メイリオ" panose="020B0604030504040204" pitchFamily="50" charset="-128"/>
                <a:cs typeface="Meiryo"/>
                <a:sym typeface="Meiryo"/>
              </a:rPr>
              <a:t>　なお、</a:t>
            </a:r>
            <a:r>
              <a:rPr lang="ja-JP" sz="1600" b="1" u="sng" dirty="0">
                <a:solidFill>
                  <a:schemeClr val="dk1"/>
                </a:solidFill>
                <a:latin typeface="メイリオ" panose="020B0604030504040204" pitchFamily="50" charset="-128"/>
                <a:ea typeface="メイリオ" panose="020B0604030504040204" pitchFamily="50" charset="-128"/>
                <a:cs typeface="Meiryo"/>
                <a:sym typeface="Meiryo"/>
              </a:rPr>
              <a:t>選定条件となる認証には、ISO/IEC 27017によるクラウドサービス分野におけるISMS認証の国際規格</a:t>
            </a:r>
            <a:r>
              <a:rPr lang="ja-JP" sz="1600" dirty="0">
                <a:solidFill>
                  <a:schemeClr val="dk1"/>
                </a:solidFill>
                <a:latin typeface="メイリオ" panose="020B0604030504040204" pitchFamily="50" charset="-128"/>
                <a:ea typeface="メイリオ" panose="020B0604030504040204" pitchFamily="50" charset="-128"/>
                <a:cs typeface="Meiryo"/>
                <a:sym typeface="Meiryo"/>
              </a:rPr>
              <a:t>がある。また、ISMAPの管理基準を満たすことの確認やISMAP クラウドサービスリスト等のほか、日本セキュリティ監査協会のクラウド情報セキュリティ監査や外部サービス提供者等のセキュリティに係る内部統制の保証報告書であるSOC報告書（Service Organization Control Report）を活用することを推奨する。 </a:t>
            </a:r>
            <a:endParaRPr sz="1800" dirty="0">
              <a:solidFill>
                <a:schemeClr val="dk1"/>
              </a:solidFill>
              <a:latin typeface="メイリオ" panose="020B0604030504040204" pitchFamily="50" charset="-128"/>
              <a:ea typeface="メイリオ" panose="020B0604030504040204" pitchFamily="50" charset="-128"/>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grpSp>
        <p:nvGrpSpPr>
          <p:cNvPr id="565" name="Google Shape;565;p19"/>
          <p:cNvGrpSpPr/>
          <p:nvPr/>
        </p:nvGrpSpPr>
        <p:grpSpPr>
          <a:xfrm>
            <a:off x="7293223" y="5536983"/>
            <a:ext cx="3637807" cy="795267"/>
            <a:chOff x="7589739" y="5533327"/>
            <a:chExt cx="3637807" cy="795267"/>
          </a:xfrm>
        </p:grpSpPr>
        <p:sp>
          <p:nvSpPr>
            <p:cNvPr id="566" name="Google Shape;566;p19"/>
            <p:cNvSpPr/>
            <p:nvPr/>
          </p:nvSpPr>
          <p:spPr>
            <a:xfrm>
              <a:off x="7589739" y="5533327"/>
              <a:ext cx="215040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5BA6"/>
                </a:buClr>
                <a:buSzPts val="1800"/>
                <a:buFont typeface="Arial"/>
                <a:buNone/>
              </a:pPr>
              <a:r>
                <a:rPr lang="ja-JP" sz="1800" b="1" i="0" u="none" strike="noStrike" cap="none" dirty="0">
                  <a:solidFill>
                    <a:srgbClr val="235BA6"/>
                  </a:solidFill>
                  <a:latin typeface="メイリオ" panose="020B0604030504040204" pitchFamily="50" charset="-128"/>
                  <a:ea typeface="メイリオ" panose="020B0604030504040204" pitchFamily="50" charset="-128"/>
                  <a:sym typeface="Arial"/>
                </a:rPr>
                <a:t>連絡窓口</a:t>
              </a:r>
              <a:endParaRPr dirty="0">
                <a:latin typeface="メイリオ" panose="020B0604030504040204" pitchFamily="50" charset="-128"/>
                <a:ea typeface="メイリオ" panose="020B0604030504040204" pitchFamily="50" charset="-128"/>
              </a:endParaRPr>
            </a:p>
          </p:txBody>
        </p:sp>
        <p:sp>
          <p:nvSpPr>
            <p:cNvPr id="567" name="Google Shape;567;p19"/>
            <p:cNvSpPr/>
            <p:nvPr/>
          </p:nvSpPr>
          <p:spPr>
            <a:xfrm>
              <a:off x="7589739" y="5805374"/>
              <a:ext cx="363780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76667"/>
                </a:buClr>
                <a:buSzPts val="1400"/>
                <a:buFont typeface="Arial"/>
                <a:buNone/>
              </a:pPr>
              <a:r>
                <a:rPr lang="ja-JP" sz="1400" b="0" i="0" u="none" strike="noStrike" cap="none" dirty="0">
                  <a:solidFill>
                    <a:srgbClr val="676667"/>
                  </a:solidFill>
                  <a:latin typeface="メイリオ" panose="020B0604030504040204" pitchFamily="50" charset="-128"/>
                  <a:ea typeface="メイリオ" panose="020B0604030504040204" pitchFamily="50" charset="-128"/>
                  <a:sym typeface="Arial"/>
                </a:rPr>
                <a:t>電話・メール・チャット・ウェブフォーム</a:t>
              </a:r>
              <a:endParaRPr sz="1100" b="0" i="0" u="none" strike="noStrike" cap="none" dirty="0">
                <a:solidFill>
                  <a:srgbClr val="676667"/>
                </a:solidFill>
                <a:latin typeface="メイリオ" panose="020B0604030504040204" pitchFamily="50" charset="-128"/>
                <a:ea typeface="メイリオ" panose="020B0604030504040204" pitchFamily="50" charset="-128"/>
                <a:sym typeface="Arial"/>
              </a:endParaRPr>
            </a:p>
            <a:p>
              <a:pPr marL="0" marR="0" lvl="0" indent="0" algn="l" rtl="0">
                <a:lnSpc>
                  <a:spcPct val="100000"/>
                </a:lnSpc>
                <a:spcBef>
                  <a:spcPts val="0"/>
                </a:spcBef>
                <a:spcAft>
                  <a:spcPts val="0"/>
                </a:spcAft>
                <a:buClr>
                  <a:srgbClr val="676667"/>
                </a:buClr>
                <a:buSzPts val="1400"/>
                <a:buFont typeface="Arial"/>
                <a:buNone/>
              </a:pPr>
              <a:r>
                <a:rPr lang="ja-JP" sz="1400" b="0" i="0" u="none" strike="noStrike" cap="none" dirty="0">
                  <a:solidFill>
                    <a:srgbClr val="676667"/>
                  </a:solidFill>
                  <a:latin typeface="メイリオ" panose="020B0604030504040204" pitchFamily="50" charset="-128"/>
                  <a:ea typeface="メイリオ" panose="020B0604030504040204" pitchFamily="50" charset="-128"/>
                  <a:sym typeface="Arial"/>
                </a:rPr>
                <a:t>ウェブ会議システム</a:t>
              </a:r>
              <a:endParaRPr sz="1400" b="0" i="0" u="none" strike="noStrike" cap="none" dirty="0">
                <a:solidFill>
                  <a:srgbClr val="676667"/>
                </a:solidFill>
                <a:latin typeface="メイリオ" panose="020B0604030504040204" pitchFamily="50" charset="-128"/>
                <a:ea typeface="メイリオ" panose="020B0604030504040204" pitchFamily="50" charset="-128"/>
                <a:sym typeface="Arial"/>
              </a:endParaRPr>
            </a:p>
          </p:txBody>
        </p:sp>
      </p:grpSp>
      <p:sp>
        <p:nvSpPr>
          <p:cNvPr id="568" name="Google Shape;568;p19"/>
          <p:cNvSpPr txBox="1"/>
          <p:nvPr/>
        </p:nvSpPr>
        <p:spPr>
          <a:xfrm>
            <a:off x="5345853" y="5197298"/>
            <a:ext cx="1107996" cy="369332"/>
          </a:xfrm>
          <a:prstGeom prst="rect">
            <a:avLst/>
          </a:prstGeom>
          <a:solidFill>
            <a:srgbClr val="005B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FFFFFF"/>
                </a:solidFill>
                <a:latin typeface="メイリオ" panose="020B0604030504040204" pitchFamily="50" charset="-128"/>
                <a:ea typeface="メイリオ" panose="020B0604030504040204" pitchFamily="50" charset="-128"/>
                <a:sym typeface="Arial"/>
              </a:rPr>
              <a:t>サポート</a:t>
            </a:r>
            <a:endParaRPr dirty="0">
              <a:latin typeface="メイリオ" panose="020B0604030504040204" pitchFamily="50" charset="-128"/>
              <a:ea typeface="メイリオ" panose="020B0604030504040204" pitchFamily="50" charset="-128"/>
            </a:endParaRPr>
          </a:p>
        </p:txBody>
      </p:sp>
      <p:cxnSp>
        <p:nvCxnSpPr>
          <p:cNvPr id="569" name="Google Shape;569;p19"/>
          <p:cNvCxnSpPr/>
          <p:nvPr/>
        </p:nvCxnSpPr>
        <p:spPr>
          <a:xfrm>
            <a:off x="6453849" y="5451181"/>
            <a:ext cx="5234479" cy="0"/>
          </a:xfrm>
          <a:prstGeom prst="straightConnector1">
            <a:avLst/>
          </a:prstGeom>
          <a:noFill/>
          <a:ln w="28575" cap="flat" cmpd="sng">
            <a:solidFill>
              <a:srgbClr val="005BAC"/>
            </a:solidFill>
            <a:prstDash val="solid"/>
            <a:miter lim="800000"/>
            <a:headEnd type="none" w="sm" len="sm"/>
            <a:tailEnd type="none" w="sm" len="sm"/>
          </a:ln>
        </p:spPr>
      </p:cxnSp>
      <p:sp>
        <p:nvSpPr>
          <p:cNvPr id="570" name="Google Shape;570;p19"/>
          <p:cNvSpPr/>
          <p:nvPr/>
        </p:nvSpPr>
        <p:spPr>
          <a:xfrm>
            <a:off x="1532129" y="1212257"/>
            <a:ext cx="42134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WAF </a:t>
            </a:r>
            <a:r>
              <a:rPr lang="ja-JP" sz="1400" b="1" dirty="0">
                <a:solidFill>
                  <a:srgbClr val="235BA6"/>
                </a:solidFill>
                <a:latin typeface="メイリオ" panose="020B0604030504040204" pitchFamily="50" charset="-128"/>
                <a:ea typeface="メイリオ" panose="020B0604030504040204" pitchFamily="50" charset="-128"/>
                <a:sym typeface="Arial"/>
              </a:rPr>
              <a:t>(Web Application Firewall)</a:t>
            </a:r>
            <a:endParaRPr sz="1800" b="1" dirty="0">
              <a:solidFill>
                <a:srgbClr val="235BA6"/>
              </a:solidFill>
              <a:latin typeface="メイリオ" panose="020B0604030504040204" pitchFamily="50" charset="-128"/>
              <a:ea typeface="メイリオ" panose="020B0604030504040204" pitchFamily="50" charset="-128"/>
              <a:sym typeface="Arial"/>
            </a:endParaRPr>
          </a:p>
        </p:txBody>
      </p:sp>
      <p:sp>
        <p:nvSpPr>
          <p:cNvPr id="571" name="Google Shape;571;p19"/>
          <p:cNvSpPr/>
          <p:nvPr/>
        </p:nvSpPr>
        <p:spPr>
          <a:xfrm>
            <a:off x="1532129" y="1550204"/>
            <a:ext cx="379966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不正な攻撃からシステムを保護</a:t>
            </a:r>
            <a:endParaRPr dirty="0">
              <a:latin typeface="メイリオ" panose="020B0604030504040204" pitchFamily="50" charset="-128"/>
              <a:ea typeface="メイリオ" panose="020B0604030504040204" pitchFamily="50" charset="-128"/>
            </a:endParaRPr>
          </a:p>
        </p:txBody>
      </p:sp>
      <p:pic>
        <p:nvPicPr>
          <p:cNvPr id="572" name="Google Shape;572;p19"/>
          <p:cNvPicPr preferRelativeResize="0"/>
          <p:nvPr/>
        </p:nvPicPr>
        <p:blipFill rotWithShape="1">
          <a:blip r:embed="rId3">
            <a:alphaModFix/>
          </a:blip>
          <a:srcRect/>
          <a:stretch/>
        </p:blipFill>
        <p:spPr>
          <a:xfrm>
            <a:off x="882298" y="1194679"/>
            <a:ext cx="647700" cy="571500"/>
          </a:xfrm>
          <a:prstGeom prst="rect">
            <a:avLst/>
          </a:prstGeom>
          <a:noFill/>
          <a:ln>
            <a:noFill/>
          </a:ln>
        </p:spPr>
      </p:pic>
      <p:sp>
        <p:nvSpPr>
          <p:cNvPr id="573" name="Google Shape;573;p19"/>
          <p:cNvSpPr/>
          <p:nvPr/>
        </p:nvSpPr>
        <p:spPr>
          <a:xfrm>
            <a:off x="1532129" y="1931141"/>
            <a:ext cx="3031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セキュリティ診断</a:t>
            </a:r>
            <a:endParaRPr dirty="0">
              <a:latin typeface="メイリオ" panose="020B0604030504040204" pitchFamily="50" charset="-128"/>
              <a:ea typeface="メイリオ" panose="020B0604030504040204" pitchFamily="50" charset="-128"/>
            </a:endParaRPr>
          </a:p>
        </p:txBody>
      </p:sp>
      <p:sp>
        <p:nvSpPr>
          <p:cNvPr id="574" name="Google Shape;574;p19"/>
          <p:cNvSpPr/>
          <p:nvPr/>
        </p:nvSpPr>
        <p:spPr>
          <a:xfrm>
            <a:off x="1532129" y="2269088"/>
            <a:ext cx="34693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外部のセキュリティ専門業者による</a:t>
            </a:r>
            <a:br>
              <a:rPr lang="ja-JP" sz="1400" dirty="0">
                <a:solidFill>
                  <a:srgbClr val="676667"/>
                </a:solidFill>
                <a:latin typeface="メイリオ" panose="020B0604030504040204" pitchFamily="50" charset="-128"/>
                <a:ea typeface="メイリオ" panose="020B0604030504040204" pitchFamily="50" charset="-128"/>
                <a:sym typeface="Arial"/>
              </a:rPr>
            </a:br>
            <a:r>
              <a:rPr lang="ja-JP" sz="1400" dirty="0">
                <a:solidFill>
                  <a:srgbClr val="676667"/>
                </a:solidFill>
                <a:latin typeface="メイリオ" panose="020B0604030504040204" pitchFamily="50" charset="-128"/>
                <a:ea typeface="メイリオ" panose="020B0604030504040204" pitchFamily="50" charset="-128"/>
                <a:sym typeface="Arial"/>
              </a:rPr>
              <a:t>ぜい弱性診断を定期的に実施</a:t>
            </a:r>
            <a:endParaRPr dirty="0">
              <a:latin typeface="メイリオ" panose="020B0604030504040204" pitchFamily="50" charset="-128"/>
              <a:ea typeface="メイリオ" panose="020B0604030504040204" pitchFamily="50" charset="-128"/>
            </a:endParaRPr>
          </a:p>
        </p:txBody>
      </p:sp>
      <p:pic>
        <p:nvPicPr>
          <p:cNvPr id="575" name="Google Shape;575;p19"/>
          <p:cNvPicPr preferRelativeResize="0"/>
          <p:nvPr/>
        </p:nvPicPr>
        <p:blipFill rotWithShape="1">
          <a:blip r:embed="rId4">
            <a:alphaModFix/>
          </a:blip>
          <a:srcRect/>
          <a:stretch/>
        </p:blipFill>
        <p:spPr>
          <a:xfrm>
            <a:off x="912898" y="2007208"/>
            <a:ext cx="552450" cy="704850"/>
          </a:xfrm>
          <a:prstGeom prst="rect">
            <a:avLst/>
          </a:prstGeom>
          <a:noFill/>
          <a:ln>
            <a:noFill/>
          </a:ln>
        </p:spPr>
      </p:pic>
      <p:sp>
        <p:nvSpPr>
          <p:cNvPr id="576" name="Google Shape;576;p19"/>
          <p:cNvSpPr/>
          <p:nvPr/>
        </p:nvSpPr>
        <p:spPr>
          <a:xfrm>
            <a:off x="7180107" y="2156298"/>
            <a:ext cx="3031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ISMS取得済</a:t>
            </a:r>
            <a:endParaRPr dirty="0">
              <a:latin typeface="メイリオ" panose="020B0604030504040204" pitchFamily="50" charset="-128"/>
              <a:ea typeface="メイリオ" panose="020B0604030504040204" pitchFamily="50" charset="-128"/>
            </a:endParaRPr>
          </a:p>
        </p:txBody>
      </p:sp>
      <p:pic>
        <p:nvPicPr>
          <p:cNvPr id="577" name="Google Shape;577;p19"/>
          <p:cNvPicPr preferRelativeResize="0"/>
          <p:nvPr/>
        </p:nvPicPr>
        <p:blipFill rotWithShape="1">
          <a:blip r:embed="rId5">
            <a:alphaModFix/>
          </a:blip>
          <a:srcRect/>
          <a:stretch/>
        </p:blipFill>
        <p:spPr>
          <a:xfrm>
            <a:off x="6479630" y="2149139"/>
            <a:ext cx="625816" cy="782014"/>
          </a:xfrm>
          <a:prstGeom prst="rect">
            <a:avLst/>
          </a:prstGeom>
          <a:noFill/>
          <a:ln>
            <a:noFill/>
          </a:ln>
        </p:spPr>
      </p:pic>
      <p:sp>
        <p:nvSpPr>
          <p:cNvPr id="578" name="Google Shape;578;p19"/>
          <p:cNvSpPr/>
          <p:nvPr/>
        </p:nvSpPr>
        <p:spPr>
          <a:xfrm>
            <a:off x="7131367" y="2485052"/>
            <a:ext cx="379966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情報セキュリティマネジメントシステム</a:t>
            </a:r>
            <a:endParaRPr sz="1400" dirty="0">
              <a:solidFill>
                <a:srgbClr val="676667"/>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ISO/IEC 27001:2013・JIS Q 27001:2014</a:t>
            </a:r>
            <a:endParaRPr sz="1400" dirty="0">
              <a:solidFill>
                <a:srgbClr val="676667"/>
              </a:solidFill>
              <a:latin typeface="メイリオ" panose="020B0604030504040204" pitchFamily="50" charset="-128"/>
              <a:ea typeface="メイリオ" panose="020B0604030504040204" pitchFamily="50" charset="-128"/>
              <a:sym typeface="Arial"/>
            </a:endParaRPr>
          </a:p>
        </p:txBody>
      </p:sp>
      <p:sp>
        <p:nvSpPr>
          <p:cNvPr id="579" name="Google Shape;579;p19"/>
          <p:cNvSpPr/>
          <p:nvPr/>
        </p:nvSpPr>
        <p:spPr>
          <a:xfrm>
            <a:off x="1532129" y="3974044"/>
            <a:ext cx="3031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ファイル暗号化</a:t>
            </a:r>
            <a:endParaRPr dirty="0">
              <a:latin typeface="メイリオ" panose="020B0604030504040204" pitchFamily="50" charset="-128"/>
              <a:ea typeface="メイリオ" panose="020B0604030504040204" pitchFamily="50" charset="-128"/>
            </a:endParaRPr>
          </a:p>
        </p:txBody>
      </p:sp>
      <p:sp>
        <p:nvSpPr>
          <p:cNvPr id="580" name="Google Shape;580;p19"/>
          <p:cNvSpPr/>
          <p:nvPr/>
        </p:nvSpPr>
        <p:spPr>
          <a:xfrm>
            <a:off x="1532129" y="4311991"/>
            <a:ext cx="299372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１つ１つの契約データごとに</a:t>
            </a:r>
            <a:endParaRPr sz="1400" dirty="0">
              <a:solidFill>
                <a:srgbClr val="676667"/>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個別に暗号化し保存</a:t>
            </a:r>
            <a:endParaRPr dirty="0">
              <a:latin typeface="メイリオ" panose="020B0604030504040204" pitchFamily="50" charset="-128"/>
              <a:ea typeface="メイリオ" panose="020B0604030504040204" pitchFamily="50" charset="-128"/>
            </a:endParaRPr>
          </a:p>
        </p:txBody>
      </p:sp>
      <p:pic>
        <p:nvPicPr>
          <p:cNvPr id="581" name="Google Shape;581;p19" descr="サイバー攻撃によりファイルが流出しても、データは全て暗号化されているので情報が漏れる心配なし"/>
          <p:cNvPicPr preferRelativeResize="0"/>
          <p:nvPr/>
        </p:nvPicPr>
        <p:blipFill rotWithShape="1">
          <a:blip r:embed="rId6">
            <a:alphaModFix/>
          </a:blip>
          <a:srcRect/>
          <a:stretch/>
        </p:blipFill>
        <p:spPr>
          <a:xfrm>
            <a:off x="820642" y="3969502"/>
            <a:ext cx="771011" cy="642509"/>
          </a:xfrm>
          <a:prstGeom prst="rect">
            <a:avLst/>
          </a:prstGeom>
          <a:noFill/>
          <a:ln>
            <a:noFill/>
          </a:ln>
        </p:spPr>
      </p:pic>
      <p:sp>
        <p:nvSpPr>
          <p:cNvPr id="582" name="Google Shape;582;p19"/>
          <p:cNvSpPr/>
          <p:nvPr/>
        </p:nvSpPr>
        <p:spPr>
          <a:xfrm>
            <a:off x="1532129" y="3270843"/>
            <a:ext cx="346931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すべての署名鍵は、堅牢な環境で</a:t>
            </a:r>
            <a:br>
              <a:rPr lang="ja-JP" sz="1400" dirty="0">
                <a:solidFill>
                  <a:srgbClr val="676667"/>
                </a:solidFill>
                <a:latin typeface="メイリオ" panose="020B0604030504040204" pitchFamily="50" charset="-128"/>
                <a:ea typeface="メイリオ" panose="020B0604030504040204" pitchFamily="50" charset="-128"/>
                <a:sym typeface="Arial"/>
              </a:rPr>
            </a:br>
            <a:r>
              <a:rPr lang="ja-JP" sz="1400" dirty="0">
                <a:solidFill>
                  <a:srgbClr val="676667"/>
                </a:solidFill>
                <a:latin typeface="メイリオ" panose="020B0604030504040204" pitchFamily="50" charset="-128"/>
                <a:ea typeface="メイリオ" panose="020B0604030504040204" pitchFamily="50" charset="-128"/>
                <a:sym typeface="Arial"/>
              </a:rPr>
              <a:t>生成・保管し、不正利用を防止</a:t>
            </a:r>
            <a:endParaRPr dirty="0">
              <a:latin typeface="メイリオ" panose="020B0604030504040204" pitchFamily="50" charset="-128"/>
              <a:ea typeface="メイリオ" panose="020B0604030504040204" pitchFamily="50" charset="-128"/>
            </a:endParaRPr>
          </a:p>
        </p:txBody>
      </p:sp>
      <p:pic>
        <p:nvPicPr>
          <p:cNvPr id="583" name="Google Shape;583;p19" descr="「hardware security module」の画像検索結果"/>
          <p:cNvPicPr preferRelativeResize="0"/>
          <p:nvPr/>
        </p:nvPicPr>
        <p:blipFill rotWithShape="1">
          <a:blip r:embed="rId7">
            <a:alphaModFix/>
          </a:blip>
          <a:srcRect/>
          <a:stretch/>
        </p:blipFill>
        <p:spPr>
          <a:xfrm>
            <a:off x="880884" y="3004664"/>
            <a:ext cx="653980" cy="656167"/>
          </a:xfrm>
          <a:prstGeom prst="rect">
            <a:avLst/>
          </a:prstGeom>
          <a:noFill/>
          <a:ln>
            <a:noFill/>
          </a:ln>
        </p:spPr>
      </p:pic>
      <p:sp>
        <p:nvSpPr>
          <p:cNvPr id="584" name="Google Shape;584;p19"/>
          <p:cNvSpPr/>
          <p:nvPr/>
        </p:nvSpPr>
        <p:spPr>
          <a:xfrm>
            <a:off x="1532129" y="2924124"/>
            <a:ext cx="34729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専用環境</a:t>
            </a:r>
            <a:r>
              <a:rPr lang="ja-JP" sz="1400" b="1" dirty="0">
                <a:solidFill>
                  <a:srgbClr val="235BA6"/>
                </a:solidFill>
                <a:latin typeface="メイリオ" panose="020B0604030504040204" pitchFamily="50" charset="-128"/>
                <a:ea typeface="メイリオ" panose="020B0604030504040204" pitchFamily="50" charset="-128"/>
                <a:sym typeface="Arial"/>
              </a:rPr>
              <a:t>(HSM)</a:t>
            </a:r>
            <a:r>
              <a:rPr lang="ja-JP" sz="1800" b="1" dirty="0">
                <a:solidFill>
                  <a:srgbClr val="235BA6"/>
                </a:solidFill>
                <a:latin typeface="メイリオ" panose="020B0604030504040204" pitchFamily="50" charset="-128"/>
                <a:ea typeface="メイリオ" panose="020B0604030504040204" pitchFamily="50" charset="-128"/>
                <a:sym typeface="Arial"/>
              </a:rPr>
              <a:t>で署名鍵保管</a:t>
            </a:r>
            <a:endParaRPr sz="1800" b="1" dirty="0">
              <a:solidFill>
                <a:srgbClr val="235BA6"/>
              </a:solidFill>
              <a:latin typeface="メイリオ" panose="020B0604030504040204" pitchFamily="50" charset="-128"/>
              <a:ea typeface="メイリオ" panose="020B0604030504040204" pitchFamily="50" charset="-128"/>
              <a:sym typeface="Arial"/>
            </a:endParaRPr>
          </a:p>
        </p:txBody>
      </p:sp>
      <p:pic>
        <p:nvPicPr>
          <p:cNvPr id="585" name="Google Shape;585;p19" descr="「通信の暗号化」の画像検索結果"/>
          <p:cNvPicPr preferRelativeResize="0"/>
          <p:nvPr/>
        </p:nvPicPr>
        <p:blipFill rotWithShape="1">
          <a:blip r:embed="rId8">
            <a:alphaModFix/>
          </a:blip>
          <a:srcRect/>
          <a:stretch/>
        </p:blipFill>
        <p:spPr>
          <a:xfrm>
            <a:off x="868141" y="4899316"/>
            <a:ext cx="641963" cy="595965"/>
          </a:xfrm>
          <a:prstGeom prst="rect">
            <a:avLst/>
          </a:prstGeom>
          <a:noFill/>
          <a:ln>
            <a:noFill/>
          </a:ln>
        </p:spPr>
      </p:pic>
      <p:sp>
        <p:nvSpPr>
          <p:cNvPr id="586" name="Google Shape;586;p19"/>
          <p:cNvSpPr/>
          <p:nvPr/>
        </p:nvSpPr>
        <p:spPr>
          <a:xfrm>
            <a:off x="1557915" y="4864752"/>
            <a:ext cx="3031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通信の暗号化</a:t>
            </a:r>
            <a:endParaRPr dirty="0">
              <a:latin typeface="メイリオ" panose="020B0604030504040204" pitchFamily="50" charset="-128"/>
              <a:ea typeface="メイリオ" panose="020B0604030504040204" pitchFamily="50" charset="-128"/>
            </a:endParaRPr>
          </a:p>
        </p:txBody>
      </p:sp>
      <p:sp>
        <p:nvSpPr>
          <p:cNvPr id="587" name="Google Shape;587;p19"/>
          <p:cNvSpPr/>
          <p:nvPr/>
        </p:nvSpPr>
        <p:spPr>
          <a:xfrm>
            <a:off x="1591653" y="5131380"/>
            <a:ext cx="277770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通信を暗号化し</a:t>
            </a:r>
            <a:endParaRPr sz="1400" dirty="0">
              <a:solidFill>
                <a:srgbClr val="676667"/>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盗み見や改ざんを防止</a:t>
            </a:r>
            <a:endParaRPr dirty="0">
              <a:latin typeface="メイリオ" panose="020B0604030504040204" pitchFamily="50" charset="-128"/>
              <a:ea typeface="メイリオ" panose="020B0604030504040204" pitchFamily="50" charset="-128"/>
            </a:endParaRPr>
          </a:p>
        </p:txBody>
      </p:sp>
      <p:sp>
        <p:nvSpPr>
          <p:cNvPr id="588" name="Google Shape;588;p19"/>
          <p:cNvSpPr txBox="1"/>
          <p:nvPr/>
        </p:nvSpPr>
        <p:spPr>
          <a:xfrm>
            <a:off x="280261" y="825347"/>
            <a:ext cx="877163" cy="369332"/>
          </a:xfrm>
          <a:prstGeom prst="rect">
            <a:avLst/>
          </a:prstGeom>
          <a:solidFill>
            <a:srgbClr val="005B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FFFFFF"/>
                </a:solidFill>
                <a:latin typeface="メイリオ" panose="020B0604030504040204" pitchFamily="50" charset="-128"/>
                <a:ea typeface="メイリオ" panose="020B0604030504040204" pitchFamily="50" charset="-128"/>
                <a:sym typeface="Arial"/>
              </a:rPr>
              <a:t>安全性</a:t>
            </a:r>
            <a:endParaRPr dirty="0">
              <a:latin typeface="メイリオ" panose="020B0604030504040204" pitchFamily="50" charset="-128"/>
              <a:ea typeface="メイリオ" panose="020B0604030504040204" pitchFamily="50" charset="-128"/>
            </a:endParaRPr>
          </a:p>
        </p:txBody>
      </p:sp>
      <p:cxnSp>
        <p:nvCxnSpPr>
          <p:cNvPr id="589" name="Google Shape;589;p19"/>
          <p:cNvCxnSpPr/>
          <p:nvPr/>
        </p:nvCxnSpPr>
        <p:spPr>
          <a:xfrm>
            <a:off x="723304" y="1105807"/>
            <a:ext cx="0" cy="5218092"/>
          </a:xfrm>
          <a:prstGeom prst="straightConnector1">
            <a:avLst/>
          </a:prstGeom>
          <a:noFill/>
          <a:ln w="38100" cap="flat" cmpd="sng">
            <a:solidFill>
              <a:srgbClr val="005BAC"/>
            </a:solidFill>
            <a:prstDash val="solid"/>
            <a:miter lim="800000"/>
            <a:headEnd type="none" w="sm" len="sm"/>
            <a:tailEnd type="none" w="sm" len="sm"/>
          </a:ln>
        </p:spPr>
      </p:cxnSp>
      <p:sp>
        <p:nvSpPr>
          <p:cNvPr id="590" name="Google Shape;590;p19"/>
          <p:cNvSpPr txBox="1"/>
          <p:nvPr/>
        </p:nvSpPr>
        <p:spPr>
          <a:xfrm>
            <a:off x="5422945" y="811159"/>
            <a:ext cx="877163" cy="369332"/>
          </a:xfrm>
          <a:prstGeom prst="rect">
            <a:avLst/>
          </a:prstGeom>
          <a:solidFill>
            <a:srgbClr val="005B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FFFFFF"/>
                </a:solidFill>
                <a:latin typeface="メイリオ" panose="020B0604030504040204" pitchFamily="50" charset="-128"/>
                <a:ea typeface="メイリオ" panose="020B0604030504040204" pitchFamily="50" charset="-128"/>
                <a:sym typeface="Arial"/>
              </a:rPr>
              <a:t>信頼性</a:t>
            </a:r>
            <a:endParaRPr dirty="0">
              <a:latin typeface="メイリオ" panose="020B0604030504040204" pitchFamily="50" charset="-128"/>
              <a:ea typeface="メイリオ" panose="020B0604030504040204" pitchFamily="50" charset="-128"/>
            </a:endParaRPr>
          </a:p>
        </p:txBody>
      </p:sp>
      <p:grpSp>
        <p:nvGrpSpPr>
          <p:cNvPr id="591" name="Google Shape;591;p19"/>
          <p:cNvGrpSpPr/>
          <p:nvPr/>
        </p:nvGrpSpPr>
        <p:grpSpPr>
          <a:xfrm>
            <a:off x="850833" y="5671952"/>
            <a:ext cx="4153304" cy="740747"/>
            <a:chOff x="6774406" y="1969066"/>
            <a:chExt cx="4153304" cy="740747"/>
          </a:xfrm>
        </p:grpSpPr>
        <p:pic>
          <p:nvPicPr>
            <p:cNvPr id="592" name="Google Shape;592;p19" descr="「バックアップ」の画像検索結果"/>
            <p:cNvPicPr preferRelativeResize="0"/>
            <p:nvPr/>
          </p:nvPicPr>
          <p:blipFill rotWithShape="1">
            <a:blip r:embed="rId9">
              <a:alphaModFix/>
            </a:blip>
            <a:srcRect l="41935" t="4981" r="41186" b="64116"/>
            <a:stretch/>
          </p:blipFill>
          <p:spPr>
            <a:xfrm>
              <a:off x="6774406" y="1969066"/>
              <a:ext cx="823052" cy="740747"/>
            </a:xfrm>
            <a:prstGeom prst="rect">
              <a:avLst/>
            </a:prstGeom>
            <a:noFill/>
            <a:ln>
              <a:noFill/>
            </a:ln>
          </p:spPr>
        </p:pic>
        <p:sp>
          <p:nvSpPr>
            <p:cNvPr id="593" name="Google Shape;593;p19"/>
            <p:cNvSpPr/>
            <p:nvPr/>
          </p:nvSpPr>
          <p:spPr>
            <a:xfrm>
              <a:off x="7458437" y="2027268"/>
              <a:ext cx="30316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データバックアップ</a:t>
              </a:r>
              <a:endParaRPr dirty="0">
                <a:latin typeface="メイリオ" panose="020B0604030504040204" pitchFamily="50" charset="-128"/>
                <a:ea typeface="メイリオ" panose="020B0604030504040204" pitchFamily="50" charset="-128"/>
              </a:endParaRPr>
            </a:p>
          </p:txBody>
        </p:sp>
        <p:sp>
          <p:nvSpPr>
            <p:cNvPr id="594" name="Google Shape;594;p19"/>
            <p:cNvSpPr/>
            <p:nvPr/>
          </p:nvSpPr>
          <p:spPr>
            <a:xfrm>
              <a:off x="7481488" y="2332360"/>
              <a:ext cx="34462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676667"/>
                  </a:solidFill>
                  <a:latin typeface="メイリオ" panose="020B0604030504040204" pitchFamily="50" charset="-128"/>
                  <a:ea typeface="メイリオ" panose="020B0604030504040204" pitchFamily="50" charset="-128"/>
                  <a:sym typeface="Arial"/>
                </a:rPr>
                <a:t>すべての契約データを毎日バックアップ</a:t>
              </a:r>
              <a:endParaRPr dirty="0">
                <a:latin typeface="メイリオ" panose="020B0604030504040204" pitchFamily="50" charset="-128"/>
                <a:ea typeface="メイリオ" panose="020B0604030504040204" pitchFamily="50" charset="-128"/>
              </a:endParaRPr>
            </a:p>
          </p:txBody>
        </p:sp>
      </p:grpSp>
      <p:cxnSp>
        <p:nvCxnSpPr>
          <p:cNvPr id="595" name="Google Shape;595;p19"/>
          <p:cNvCxnSpPr/>
          <p:nvPr/>
        </p:nvCxnSpPr>
        <p:spPr>
          <a:xfrm>
            <a:off x="6300108" y="994242"/>
            <a:ext cx="5447467" cy="0"/>
          </a:xfrm>
          <a:prstGeom prst="straightConnector1">
            <a:avLst/>
          </a:prstGeom>
          <a:noFill/>
          <a:ln w="28575" cap="flat" cmpd="sng">
            <a:solidFill>
              <a:srgbClr val="005BAC"/>
            </a:solidFill>
            <a:prstDash val="solid"/>
            <a:miter lim="800000"/>
            <a:headEnd type="none" w="sm" len="sm"/>
            <a:tailEnd type="none" w="sm" len="sm"/>
          </a:ln>
        </p:spPr>
      </p:cxnSp>
      <p:cxnSp>
        <p:nvCxnSpPr>
          <p:cNvPr id="596" name="Google Shape;596;p19"/>
          <p:cNvCxnSpPr/>
          <p:nvPr/>
        </p:nvCxnSpPr>
        <p:spPr>
          <a:xfrm>
            <a:off x="6362372" y="3136860"/>
            <a:ext cx="5214808" cy="0"/>
          </a:xfrm>
          <a:prstGeom prst="straightConnector1">
            <a:avLst/>
          </a:prstGeom>
          <a:noFill/>
          <a:ln w="28575" cap="flat" cmpd="sng">
            <a:solidFill>
              <a:srgbClr val="005BAC"/>
            </a:solidFill>
            <a:prstDash val="solid"/>
            <a:miter lim="800000"/>
            <a:headEnd type="none" w="sm" len="sm"/>
            <a:tailEnd type="none" w="sm" len="sm"/>
          </a:ln>
        </p:spPr>
      </p:cxnSp>
      <p:sp>
        <p:nvSpPr>
          <p:cNvPr id="597" name="Google Shape;597;p19"/>
          <p:cNvSpPr txBox="1"/>
          <p:nvPr/>
        </p:nvSpPr>
        <p:spPr>
          <a:xfrm>
            <a:off x="5307528" y="2913227"/>
            <a:ext cx="1107996" cy="369332"/>
          </a:xfrm>
          <a:prstGeom prst="rect">
            <a:avLst/>
          </a:prstGeom>
          <a:solidFill>
            <a:srgbClr val="005BA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FFFFFF"/>
                </a:solidFill>
                <a:latin typeface="メイリオ" panose="020B0604030504040204" pitchFamily="50" charset="-128"/>
                <a:ea typeface="メイリオ" panose="020B0604030504040204" pitchFamily="50" charset="-128"/>
                <a:sym typeface="Arial"/>
              </a:rPr>
              <a:t>内部統制</a:t>
            </a:r>
            <a:endParaRPr dirty="0">
              <a:latin typeface="メイリオ" panose="020B0604030504040204" pitchFamily="50" charset="-128"/>
              <a:ea typeface="メイリオ" panose="020B0604030504040204" pitchFamily="50" charset="-128"/>
            </a:endParaRPr>
          </a:p>
        </p:txBody>
      </p:sp>
      <p:pic>
        <p:nvPicPr>
          <p:cNvPr id="598" name="Google Shape;598;p19" descr="WebTrust_CA"/>
          <p:cNvPicPr preferRelativeResize="0"/>
          <p:nvPr/>
        </p:nvPicPr>
        <p:blipFill rotWithShape="1">
          <a:blip r:embed="rId10">
            <a:alphaModFix/>
          </a:blip>
          <a:srcRect/>
          <a:stretch/>
        </p:blipFill>
        <p:spPr>
          <a:xfrm>
            <a:off x="6468453" y="1171910"/>
            <a:ext cx="591769" cy="774413"/>
          </a:xfrm>
          <a:prstGeom prst="rect">
            <a:avLst/>
          </a:prstGeom>
          <a:noFill/>
          <a:ln>
            <a:noFill/>
          </a:ln>
        </p:spPr>
      </p:pic>
      <p:sp>
        <p:nvSpPr>
          <p:cNvPr id="599" name="Google Shape;599;p19"/>
          <p:cNvSpPr/>
          <p:nvPr/>
        </p:nvSpPr>
        <p:spPr>
          <a:xfrm>
            <a:off x="7180107" y="1075251"/>
            <a:ext cx="37135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1" dirty="0">
                <a:solidFill>
                  <a:srgbClr val="235BA6"/>
                </a:solidFill>
                <a:latin typeface="メイリオ" panose="020B0604030504040204" pitchFamily="50" charset="-128"/>
                <a:ea typeface="メイリオ" panose="020B0604030504040204" pitchFamily="50" charset="-128"/>
                <a:sym typeface="Arial"/>
              </a:rPr>
              <a:t>WebTrustの厳格な審査をクリア</a:t>
            </a:r>
            <a:endParaRPr dirty="0">
              <a:latin typeface="メイリオ" panose="020B0604030504040204" pitchFamily="50" charset="-128"/>
              <a:ea typeface="メイリオ" panose="020B0604030504040204" pitchFamily="50" charset="-128"/>
            </a:endParaRPr>
          </a:p>
        </p:txBody>
      </p:sp>
      <p:sp>
        <p:nvSpPr>
          <p:cNvPr id="600" name="Google Shape;600;p19"/>
          <p:cNvSpPr/>
          <p:nvPr/>
        </p:nvSpPr>
        <p:spPr>
          <a:xfrm>
            <a:off x="7140751" y="1416282"/>
            <a:ext cx="4628754" cy="61399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400" dirty="0">
                <a:solidFill>
                  <a:srgbClr val="595959"/>
                </a:solidFill>
                <a:latin typeface="メイリオ" panose="020B0604030504040204" pitchFamily="50" charset="-128"/>
                <a:ea typeface="メイリオ" panose="020B0604030504040204" pitchFamily="50" charset="-128"/>
                <a:sym typeface="Arial"/>
              </a:rPr>
              <a:t>GMOサインで利用する電子証明書は、</a:t>
            </a:r>
            <a:r>
              <a:rPr lang="ja-JP" sz="1400" dirty="0">
                <a:solidFill>
                  <a:srgbClr val="595959"/>
                </a:solidFill>
                <a:latin typeface="メイリオ" panose="020B0604030504040204" pitchFamily="50" charset="-128"/>
                <a:ea typeface="メイリオ" panose="020B0604030504040204" pitchFamily="50" charset="-128"/>
                <a:cs typeface="Century Gothic"/>
                <a:sym typeface="Century Gothic"/>
              </a:rPr>
              <a:t>国際的な電子商取引保証規準に基づいています。</a:t>
            </a:r>
            <a:endParaRPr sz="1400" dirty="0">
              <a:solidFill>
                <a:srgbClr val="595959"/>
              </a:solidFill>
              <a:latin typeface="メイリオ" panose="020B0604030504040204" pitchFamily="50" charset="-128"/>
              <a:ea typeface="メイリオ" panose="020B0604030504040204" pitchFamily="50" charset="-128"/>
              <a:sym typeface="Arial"/>
            </a:endParaRPr>
          </a:p>
        </p:txBody>
      </p:sp>
      <p:pic>
        <p:nvPicPr>
          <p:cNvPr id="601" name="Google Shape;601;p19"/>
          <p:cNvPicPr preferRelativeResize="0"/>
          <p:nvPr/>
        </p:nvPicPr>
        <p:blipFill rotWithShape="1">
          <a:blip r:embed="rId11">
            <a:alphaModFix/>
          </a:blip>
          <a:srcRect/>
          <a:stretch/>
        </p:blipFill>
        <p:spPr>
          <a:xfrm>
            <a:off x="6407849" y="3246966"/>
            <a:ext cx="665631" cy="651601"/>
          </a:xfrm>
          <a:prstGeom prst="rect">
            <a:avLst/>
          </a:prstGeom>
          <a:noFill/>
          <a:ln>
            <a:noFill/>
          </a:ln>
        </p:spPr>
      </p:pic>
      <p:sp>
        <p:nvSpPr>
          <p:cNvPr id="602" name="Google Shape;602;p19"/>
          <p:cNvSpPr/>
          <p:nvPr/>
        </p:nvSpPr>
        <p:spPr>
          <a:xfrm>
            <a:off x="7163912" y="3209597"/>
            <a:ext cx="297826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35BA6"/>
              </a:buClr>
              <a:buSzPts val="1800"/>
              <a:buFont typeface="Arial"/>
              <a:buNone/>
            </a:pPr>
            <a:r>
              <a:rPr lang="ja-JP" sz="1800" b="1" dirty="0">
                <a:solidFill>
                  <a:srgbClr val="235BA6"/>
                </a:solidFill>
                <a:latin typeface="メイリオ" panose="020B0604030504040204" pitchFamily="50" charset="-128"/>
                <a:ea typeface="メイリオ" panose="020B0604030504040204" pitchFamily="50" charset="-128"/>
                <a:sym typeface="Arial"/>
              </a:rPr>
              <a:t>操作ログ管理機能</a:t>
            </a:r>
            <a:endParaRPr sz="1800" dirty="0">
              <a:solidFill>
                <a:schemeClr val="dk1"/>
              </a:solidFill>
              <a:latin typeface="メイリオ" panose="020B0604030504040204" pitchFamily="50" charset="-128"/>
              <a:ea typeface="メイリオ" panose="020B0604030504040204" pitchFamily="50" charset="-128"/>
              <a:cs typeface="Century Gothic"/>
              <a:sym typeface="Century Gothic"/>
            </a:endParaRPr>
          </a:p>
        </p:txBody>
      </p:sp>
      <p:sp>
        <p:nvSpPr>
          <p:cNvPr id="603" name="Google Shape;603;p19"/>
          <p:cNvSpPr/>
          <p:nvPr/>
        </p:nvSpPr>
        <p:spPr>
          <a:xfrm>
            <a:off x="7163912" y="3491811"/>
            <a:ext cx="3452394" cy="4616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200"/>
              <a:buFont typeface="Arial"/>
              <a:buNone/>
            </a:pPr>
            <a:r>
              <a:rPr lang="ja-JP" sz="1200" dirty="0">
                <a:solidFill>
                  <a:srgbClr val="7F7F7F"/>
                </a:solidFill>
                <a:latin typeface="メイリオ" panose="020B0604030504040204" pitchFamily="50" charset="-128"/>
                <a:ea typeface="メイリオ" panose="020B0604030504040204" pitchFamily="50" charset="-128"/>
                <a:sym typeface="Arial"/>
              </a:rPr>
              <a:t>契約文書の閲覧やダウンロード等</a:t>
            </a:r>
            <a:endParaRPr sz="1200" dirty="0">
              <a:solidFill>
                <a:srgbClr val="7F7F7F"/>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Clr>
                <a:srgbClr val="7F7F7F"/>
              </a:buClr>
              <a:buSzPts val="1200"/>
              <a:buFont typeface="Arial"/>
              <a:buNone/>
            </a:pPr>
            <a:r>
              <a:rPr lang="ja-JP" sz="1200" dirty="0">
                <a:solidFill>
                  <a:srgbClr val="7F7F7F"/>
                </a:solidFill>
                <a:latin typeface="メイリオ" panose="020B0604030504040204" pitchFamily="50" charset="-128"/>
                <a:ea typeface="メイリオ" panose="020B0604030504040204" pitchFamily="50" charset="-128"/>
                <a:sym typeface="Arial"/>
              </a:rPr>
              <a:t>各種操作を保存しており追跡が可能</a:t>
            </a:r>
            <a:endParaRPr sz="1800" dirty="0">
              <a:solidFill>
                <a:schemeClr val="dk1"/>
              </a:solidFill>
              <a:latin typeface="メイリオ" panose="020B0604030504040204" pitchFamily="50" charset="-128"/>
              <a:ea typeface="メイリオ" panose="020B0604030504040204" pitchFamily="50" charset="-128"/>
              <a:cs typeface="Century Gothic"/>
              <a:sym typeface="Century Gothic"/>
            </a:endParaRPr>
          </a:p>
        </p:txBody>
      </p:sp>
      <p:sp>
        <p:nvSpPr>
          <p:cNvPr id="604" name="Google Shape;604;p19"/>
          <p:cNvSpPr/>
          <p:nvPr/>
        </p:nvSpPr>
        <p:spPr>
          <a:xfrm>
            <a:off x="7148151" y="3983734"/>
            <a:ext cx="34523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35BA6"/>
              </a:buClr>
              <a:buSzPts val="1800"/>
              <a:buFont typeface="Arial"/>
              <a:buNone/>
            </a:pPr>
            <a:r>
              <a:rPr lang="ja-JP" sz="1800" b="1" dirty="0">
                <a:solidFill>
                  <a:srgbClr val="235BA6"/>
                </a:solidFill>
                <a:latin typeface="メイリオ" panose="020B0604030504040204" pitchFamily="50" charset="-128"/>
                <a:ea typeface="メイリオ" panose="020B0604030504040204" pitchFamily="50" charset="-128"/>
                <a:sym typeface="Arial"/>
              </a:rPr>
              <a:t>閲覧権限・フォルダ機能</a:t>
            </a:r>
            <a:endParaRPr sz="1800" b="1" dirty="0">
              <a:solidFill>
                <a:srgbClr val="235BA6"/>
              </a:solidFill>
              <a:latin typeface="メイリオ" panose="020B0604030504040204" pitchFamily="50" charset="-128"/>
              <a:ea typeface="メイリオ" panose="020B0604030504040204" pitchFamily="50" charset="-128"/>
              <a:sym typeface="Arial"/>
            </a:endParaRPr>
          </a:p>
        </p:txBody>
      </p:sp>
      <p:sp>
        <p:nvSpPr>
          <p:cNvPr id="605" name="Google Shape;605;p19"/>
          <p:cNvSpPr/>
          <p:nvPr/>
        </p:nvSpPr>
        <p:spPr>
          <a:xfrm>
            <a:off x="7148151" y="4265948"/>
            <a:ext cx="35851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200"/>
              <a:buFont typeface="Arial"/>
              <a:buNone/>
            </a:pPr>
            <a:r>
              <a:rPr lang="ja-JP" sz="1200" dirty="0">
                <a:solidFill>
                  <a:srgbClr val="7F7F7F"/>
                </a:solidFill>
                <a:latin typeface="メイリオ" panose="020B0604030504040204" pitchFamily="50" charset="-128"/>
                <a:ea typeface="メイリオ" panose="020B0604030504040204" pitchFamily="50" charset="-128"/>
                <a:sym typeface="Arial"/>
              </a:rPr>
              <a:t>文書、またはフォルダごとに閲覧範囲を設定可能部外秘の文書なども安心して保管</a:t>
            </a:r>
            <a:endParaRPr sz="1800" dirty="0">
              <a:solidFill>
                <a:schemeClr val="dk1"/>
              </a:solidFill>
              <a:latin typeface="メイリオ" panose="020B0604030504040204" pitchFamily="50" charset="-128"/>
              <a:ea typeface="メイリオ" panose="020B0604030504040204" pitchFamily="50" charset="-128"/>
              <a:cs typeface="Century Gothic"/>
              <a:sym typeface="Century Gothic"/>
            </a:endParaRPr>
          </a:p>
        </p:txBody>
      </p:sp>
      <p:pic>
        <p:nvPicPr>
          <p:cNvPr id="606" name="Google Shape;606;p19"/>
          <p:cNvPicPr preferRelativeResize="0"/>
          <p:nvPr/>
        </p:nvPicPr>
        <p:blipFill rotWithShape="1">
          <a:blip r:embed="rId12">
            <a:alphaModFix/>
          </a:blip>
          <a:srcRect/>
          <a:stretch/>
        </p:blipFill>
        <p:spPr>
          <a:xfrm>
            <a:off x="6376960" y="3886036"/>
            <a:ext cx="725975" cy="725975"/>
          </a:xfrm>
          <a:prstGeom prst="rect">
            <a:avLst/>
          </a:prstGeom>
          <a:noFill/>
          <a:ln>
            <a:noFill/>
          </a:ln>
        </p:spPr>
      </p:pic>
      <p:sp>
        <p:nvSpPr>
          <p:cNvPr id="607" name="Google Shape;607;p19"/>
          <p:cNvSpPr/>
          <p:nvPr/>
        </p:nvSpPr>
        <p:spPr>
          <a:xfrm>
            <a:off x="7163912" y="4712325"/>
            <a:ext cx="401208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35BA6"/>
              </a:buClr>
              <a:buSzPts val="1800"/>
              <a:buFont typeface="Arial"/>
              <a:buNone/>
            </a:pPr>
            <a:r>
              <a:rPr lang="ja-JP" sz="1800" b="1" dirty="0">
                <a:solidFill>
                  <a:srgbClr val="235BA6"/>
                </a:solidFill>
                <a:latin typeface="メイリオ" panose="020B0604030504040204" pitchFamily="50" charset="-128"/>
                <a:ea typeface="メイリオ" panose="020B0604030504040204" pitchFamily="50" charset="-128"/>
                <a:sym typeface="Arial"/>
              </a:rPr>
              <a:t>IP制限･多要素認証･外部IdP連携</a:t>
            </a:r>
            <a:endParaRPr sz="1800" dirty="0">
              <a:solidFill>
                <a:schemeClr val="dk1"/>
              </a:solidFill>
              <a:latin typeface="メイリオ" panose="020B0604030504040204" pitchFamily="50" charset="-128"/>
              <a:ea typeface="メイリオ" panose="020B0604030504040204" pitchFamily="50" charset="-128"/>
              <a:cs typeface="Century Gothic"/>
              <a:sym typeface="Century Gothic"/>
            </a:endParaRPr>
          </a:p>
        </p:txBody>
      </p:sp>
      <p:sp>
        <p:nvSpPr>
          <p:cNvPr id="608" name="Google Shape;608;p19"/>
          <p:cNvSpPr/>
          <p:nvPr/>
        </p:nvSpPr>
        <p:spPr>
          <a:xfrm>
            <a:off x="7140751" y="5049489"/>
            <a:ext cx="445584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200"/>
              <a:buFont typeface="Arial"/>
              <a:buNone/>
            </a:pPr>
            <a:r>
              <a:rPr lang="ja-JP" sz="1200" dirty="0">
                <a:solidFill>
                  <a:srgbClr val="7F7F7F"/>
                </a:solidFill>
                <a:latin typeface="メイリオ" panose="020B0604030504040204" pitchFamily="50" charset="-128"/>
                <a:ea typeface="メイリオ" panose="020B0604030504040204" pitchFamily="50" charset="-128"/>
                <a:sym typeface="Arial"/>
              </a:rPr>
              <a:t>社外からの業務外のアクセスやパスワード漏洩の対策も万全</a:t>
            </a:r>
            <a:r>
              <a:rPr lang="ja-JP" sz="1050" dirty="0">
                <a:solidFill>
                  <a:srgbClr val="7F7F7F"/>
                </a:solidFill>
                <a:latin typeface="メイリオ" panose="020B0604030504040204" pitchFamily="50" charset="-128"/>
                <a:ea typeface="メイリオ" panose="020B0604030504040204" pitchFamily="50" charset="-128"/>
                <a:sym typeface="Arial"/>
              </a:rPr>
              <a:t> </a:t>
            </a:r>
            <a:endParaRPr sz="1200" dirty="0">
              <a:solidFill>
                <a:srgbClr val="7F7F7F"/>
              </a:solidFill>
              <a:latin typeface="メイリオ" panose="020B0604030504040204" pitchFamily="50" charset="-128"/>
              <a:ea typeface="メイリオ" panose="020B0604030504040204" pitchFamily="50" charset="-128"/>
              <a:sym typeface="Arial"/>
            </a:endParaRPr>
          </a:p>
        </p:txBody>
      </p:sp>
      <p:pic>
        <p:nvPicPr>
          <p:cNvPr id="610" name="Google Shape;610;p19"/>
          <p:cNvPicPr preferRelativeResize="0"/>
          <p:nvPr/>
        </p:nvPicPr>
        <p:blipFill rotWithShape="1">
          <a:blip r:embed="rId13">
            <a:alphaModFix/>
          </a:blip>
          <a:srcRect/>
          <a:stretch/>
        </p:blipFill>
        <p:spPr>
          <a:xfrm>
            <a:off x="6555027" y="4758897"/>
            <a:ext cx="452389" cy="543769"/>
          </a:xfrm>
          <a:prstGeom prst="rect">
            <a:avLst/>
          </a:prstGeom>
          <a:noFill/>
          <a:ln>
            <a:noFill/>
          </a:ln>
        </p:spPr>
      </p:pic>
      <p:pic>
        <p:nvPicPr>
          <p:cNvPr id="611" name="Google Shape;611;p19"/>
          <p:cNvPicPr preferRelativeResize="0"/>
          <p:nvPr/>
        </p:nvPicPr>
        <p:blipFill rotWithShape="1">
          <a:blip r:embed="rId14">
            <a:alphaModFix/>
          </a:blip>
          <a:srcRect/>
          <a:stretch/>
        </p:blipFill>
        <p:spPr>
          <a:xfrm>
            <a:off x="6637075" y="5654600"/>
            <a:ext cx="422934" cy="585601"/>
          </a:xfrm>
          <a:prstGeom prst="rect">
            <a:avLst/>
          </a:prstGeom>
          <a:noFill/>
          <a:ln>
            <a:noFill/>
          </a:ln>
        </p:spPr>
      </p:pic>
      <p:sp>
        <p:nvSpPr>
          <p:cNvPr id="5" name="Google Shape;437;p13">
            <a:extLst>
              <a:ext uri="{FF2B5EF4-FFF2-40B4-BE49-F238E27FC236}">
                <a16:creationId xmlns:a16="http://schemas.microsoft.com/office/drawing/2014/main" id="{7C41AB96-5086-3AB1-F53D-5718237BB1B1}"/>
              </a:ext>
            </a:extLst>
          </p:cNvPr>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01D32"/>
              </a:buClr>
              <a:buSzPts val="2800"/>
              <a:buFont typeface="Meiryo"/>
              <a:buNone/>
            </a:pPr>
            <a:r>
              <a:rPr lang="ja-JP" sz="2800" dirty="0">
                <a:latin typeface="メイリオ" panose="020B0604030504040204" pitchFamily="50" charset="-128"/>
                <a:ea typeface="メイリオ" panose="020B0604030504040204" pitchFamily="50" charset="-128"/>
                <a:cs typeface="Meiryo"/>
                <a:sym typeface="Meiryo"/>
              </a:rPr>
              <a:t>セキュリティ</a:t>
            </a:r>
            <a:endParaRPr sz="2800" dirty="0">
              <a:latin typeface="メイリオ" panose="020B0604030504040204" pitchFamily="50" charset="-128"/>
              <a:ea typeface="メイリオ" panose="020B0604030504040204" pitchFamily="50" charset="-128"/>
              <a:cs typeface="Meiryo"/>
              <a:sym typeface="Meiryo"/>
            </a:endParaRPr>
          </a:p>
        </p:txBody>
      </p:sp>
      <p:sp>
        <p:nvSpPr>
          <p:cNvPr id="6" name="Google Shape;435;p13">
            <a:extLst>
              <a:ext uri="{FF2B5EF4-FFF2-40B4-BE49-F238E27FC236}">
                <a16:creationId xmlns:a16="http://schemas.microsoft.com/office/drawing/2014/main" id="{F311F7F7-627E-F640-595F-FF663C1AD4DC}"/>
              </a:ext>
            </a:extLst>
          </p:cNvPr>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7" name="Google Shape;352;p11">
            <a:extLst>
              <a:ext uri="{FF2B5EF4-FFF2-40B4-BE49-F238E27FC236}">
                <a16:creationId xmlns:a16="http://schemas.microsoft.com/office/drawing/2014/main" id="{1A318092-57E3-8192-B50A-8407DF78CF75}"/>
              </a:ext>
            </a:extLst>
          </p:cNvPr>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smtClean="0"/>
              <a:t>12</a:t>
            </a:fld>
            <a:endParaRPr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2" name="Google Shape;412;p13"/>
          <p:cNvSpPr/>
          <p:nvPr/>
        </p:nvSpPr>
        <p:spPr>
          <a:xfrm>
            <a:off x="2593849" y="719934"/>
            <a:ext cx="3305506" cy="4565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100" b="1" dirty="0">
                <a:solidFill>
                  <a:srgbClr val="2794D8"/>
                </a:solidFill>
                <a:latin typeface="メイリオ" panose="020B0604030504040204" pitchFamily="50" charset="-128"/>
                <a:ea typeface="メイリオ" panose="020B0604030504040204" pitchFamily="50" charset="-128"/>
                <a:cs typeface="Century Gothic"/>
                <a:sym typeface="Century Gothic"/>
              </a:rPr>
              <a:t>身元確認済み電子証明書</a:t>
            </a:r>
            <a:endParaRPr sz="2100" b="1" dirty="0">
              <a:solidFill>
                <a:srgbClr val="2794D8"/>
              </a:solidFill>
              <a:latin typeface="メイリオ" panose="020B0604030504040204" pitchFamily="50" charset="-128"/>
              <a:ea typeface="メイリオ" panose="020B0604030504040204" pitchFamily="50" charset="-128"/>
              <a:cs typeface="Century Gothic"/>
              <a:sym typeface="Century Gothic"/>
            </a:endParaRPr>
          </a:p>
        </p:txBody>
      </p:sp>
      <p:sp>
        <p:nvSpPr>
          <p:cNvPr id="413" name="Google Shape;413;p13"/>
          <p:cNvSpPr/>
          <p:nvPr/>
        </p:nvSpPr>
        <p:spPr>
          <a:xfrm>
            <a:off x="6845325" y="781261"/>
            <a:ext cx="3563690" cy="3614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600" b="1" dirty="0">
                <a:solidFill>
                  <a:srgbClr val="F64C6C"/>
                </a:solidFill>
                <a:latin typeface="メイリオ" panose="020B0604030504040204" pitchFamily="50" charset="-128"/>
                <a:ea typeface="メイリオ" panose="020B0604030504040204" pitchFamily="50" charset="-128"/>
                <a:cs typeface="Century Gothic"/>
                <a:sym typeface="Century Gothic"/>
              </a:rPr>
              <a:t>国内シェアNo.1の電子認証局と連携</a:t>
            </a:r>
            <a:endParaRPr sz="1600" b="1" dirty="0">
              <a:solidFill>
                <a:srgbClr val="F64C6C"/>
              </a:solidFill>
              <a:latin typeface="メイリオ" panose="020B0604030504040204" pitchFamily="50" charset="-128"/>
              <a:ea typeface="メイリオ" panose="020B0604030504040204" pitchFamily="50" charset="-128"/>
              <a:cs typeface="Century Gothic"/>
              <a:sym typeface="Century Gothic"/>
            </a:endParaRPr>
          </a:p>
        </p:txBody>
      </p:sp>
      <p:sp>
        <p:nvSpPr>
          <p:cNvPr id="414" name="Google Shape;414;p13"/>
          <p:cNvSpPr/>
          <p:nvPr/>
        </p:nvSpPr>
        <p:spPr>
          <a:xfrm>
            <a:off x="2593848" y="1118829"/>
            <a:ext cx="8087939" cy="61399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全世界で2500万枚の発行実績がある証明書発行システムと直接連携。国際的な審査基準（WebTrust）を満たす電子認証局を子会社にもつ当社だからこそ実現できる信頼性を提供します。</a:t>
            </a:r>
            <a:endParaRPr sz="1300" dirty="0">
              <a:solidFill>
                <a:srgbClr val="595959"/>
              </a:solidFill>
              <a:latin typeface="メイリオ" panose="020B0604030504040204" pitchFamily="50" charset="-128"/>
              <a:ea typeface="メイリオ" panose="020B0604030504040204" pitchFamily="50" charset="-128"/>
              <a:cs typeface="Century Gothic"/>
              <a:sym typeface="Century Gothic"/>
            </a:endParaRPr>
          </a:p>
        </p:txBody>
      </p:sp>
      <p:sp>
        <p:nvSpPr>
          <p:cNvPr id="415" name="Google Shape;415;p13"/>
          <p:cNvSpPr/>
          <p:nvPr/>
        </p:nvSpPr>
        <p:spPr>
          <a:xfrm>
            <a:off x="2593849" y="1857768"/>
            <a:ext cx="4280728" cy="4973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100" b="1" dirty="0">
                <a:solidFill>
                  <a:srgbClr val="2794D8"/>
                </a:solidFill>
                <a:latin typeface="メイリオ" panose="020B0604030504040204" pitchFamily="50" charset="-128"/>
                <a:ea typeface="メイリオ" panose="020B0604030504040204" pitchFamily="50" charset="-128"/>
                <a:cs typeface="Century Gothic"/>
                <a:sym typeface="Century Gothic"/>
              </a:rPr>
              <a:t>Adobe Approved Trust List </a:t>
            </a:r>
            <a:endParaRPr sz="2100" b="1" dirty="0">
              <a:solidFill>
                <a:srgbClr val="2794D8"/>
              </a:solidFill>
              <a:latin typeface="メイリオ" panose="020B0604030504040204" pitchFamily="50" charset="-128"/>
              <a:ea typeface="メイリオ" panose="020B0604030504040204" pitchFamily="50" charset="-128"/>
              <a:cs typeface="Century Gothic"/>
              <a:sym typeface="Century Gothic"/>
            </a:endParaRPr>
          </a:p>
        </p:txBody>
      </p:sp>
      <p:sp>
        <p:nvSpPr>
          <p:cNvPr id="416" name="Google Shape;416;p13"/>
          <p:cNvSpPr/>
          <p:nvPr/>
        </p:nvSpPr>
        <p:spPr>
          <a:xfrm>
            <a:off x="7103608" y="1893812"/>
            <a:ext cx="4032579" cy="3478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600" b="1" dirty="0">
                <a:solidFill>
                  <a:srgbClr val="F64C6C"/>
                </a:solidFill>
                <a:latin typeface="メイリオ" panose="020B0604030504040204" pitchFamily="50" charset="-128"/>
                <a:ea typeface="メイリオ" panose="020B0604030504040204" pitchFamily="50" charset="-128"/>
                <a:cs typeface="Century Gothic"/>
                <a:sym typeface="Century Gothic"/>
              </a:rPr>
              <a:t>Adobe認定のルート証明書を採用</a:t>
            </a:r>
            <a:endParaRPr sz="1600" b="1" dirty="0">
              <a:solidFill>
                <a:srgbClr val="F64C6C"/>
              </a:solidFill>
              <a:latin typeface="メイリオ" panose="020B0604030504040204" pitchFamily="50" charset="-128"/>
              <a:ea typeface="メイリオ" panose="020B0604030504040204" pitchFamily="50" charset="-128"/>
              <a:cs typeface="Century Gothic"/>
              <a:sym typeface="Century Gothic"/>
            </a:endParaRPr>
          </a:p>
        </p:txBody>
      </p:sp>
      <p:sp>
        <p:nvSpPr>
          <p:cNvPr id="417" name="Google Shape;417;p13"/>
          <p:cNvSpPr/>
          <p:nvPr/>
        </p:nvSpPr>
        <p:spPr>
          <a:xfrm>
            <a:off x="2593849" y="2247393"/>
            <a:ext cx="7693091" cy="670940"/>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Adobe社より要求される厳格な技術要件を満たす信頼性の高いルート証明書を使用。</a:t>
            </a:r>
            <a:endParaRPr sz="1300" dirty="0">
              <a:solidFill>
                <a:srgbClr val="595959"/>
              </a:solidFill>
              <a:latin typeface="メイリオ" panose="020B0604030504040204" pitchFamily="50" charset="-128"/>
              <a:ea typeface="メイリオ" panose="020B0604030504040204" pitchFamily="50" charset="-128"/>
              <a:cs typeface="Century Gothic"/>
              <a:sym typeface="Century Gothic"/>
            </a:endParaRPr>
          </a:p>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Adobe Reader でも簡単に電子署名の有効性を検証でき、締結相手方にも安心いただけます。</a:t>
            </a:r>
            <a:endParaRPr sz="1300" b="1" dirty="0">
              <a:solidFill>
                <a:srgbClr val="595959"/>
              </a:solidFill>
              <a:latin typeface="メイリオ" panose="020B0604030504040204" pitchFamily="50" charset="-128"/>
              <a:ea typeface="メイリオ" panose="020B0604030504040204" pitchFamily="50" charset="-128"/>
              <a:cs typeface="Century Gothic"/>
              <a:sym typeface="Century Gothic"/>
            </a:endParaRPr>
          </a:p>
        </p:txBody>
      </p:sp>
      <p:sp>
        <p:nvSpPr>
          <p:cNvPr id="418" name="Google Shape;418;p13"/>
          <p:cNvSpPr/>
          <p:nvPr/>
        </p:nvSpPr>
        <p:spPr>
          <a:xfrm>
            <a:off x="2593849" y="4159158"/>
            <a:ext cx="2900270" cy="3643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100" b="1" dirty="0">
                <a:solidFill>
                  <a:srgbClr val="2794D8"/>
                </a:solidFill>
                <a:latin typeface="メイリオ" panose="020B0604030504040204" pitchFamily="50" charset="-128"/>
                <a:ea typeface="メイリオ" panose="020B0604030504040204" pitchFamily="50" charset="-128"/>
                <a:cs typeface="Century Gothic"/>
                <a:sym typeface="Century Gothic"/>
              </a:rPr>
              <a:t>タイムスタンプ</a:t>
            </a:r>
            <a:endParaRPr sz="2100" b="1" dirty="0">
              <a:solidFill>
                <a:srgbClr val="2794D8"/>
              </a:solidFill>
              <a:latin typeface="メイリオ" panose="020B0604030504040204" pitchFamily="50" charset="-128"/>
              <a:ea typeface="メイリオ" panose="020B0604030504040204" pitchFamily="50" charset="-128"/>
              <a:cs typeface="Century Gothic"/>
              <a:sym typeface="Century Gothic"/>
            </a:endParaRPr>
          </a:p>
        </p:txBody>
      </p:sp>
      <p:sp>
        <p:nvSpPr>
          <p:cNvPr id="419" name="Google Shape;419;p13"/>
          <p:cNvSpPr/>
          <p:nvPr/>
        </p:nvSpPr>
        <p:spPr>
          <a:xfrm>
            <a:off x="5564454" y="4140854"/>
            <a:ext cx="5510118" cy="3065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600" b="1" dirty="0">
                <a:solidFill>
                  <a:srgbClr val="F64C6C"/>
                </a:solidFill>
                <a:latin typeface="メイリオ" panose="020B0604030504040204" pitchFamily="50" charset="-128"/>
                <a:ea typeface="メイリオ" panose="020B0604030504040204" pitchFamily="50" charset="-128"/>
                <a:cs typeface="Century Gothic"/>
                <a:sym typeface="Century Gothic"/>
              </a:rPr>
              <a:t>認定タイムスタンプを標準付与／各種法令にも適合</a:t>
            </a:r>
            <a:endParaRPr sz="1600" b="1" dirty="0">
              <a:solidFill>
                <a:srgbClr val="F64C6C"/>
              </a:solidFill>
              <a:latin typeface="メイリオ" panose="020B0604030504040204" pitchFamily="50" charset="-128"/>
              <a:ea typeface="メイリオ" panose="020B0604030504040204" pitchFamily="50" charset="-128"/>
              <a:cs typeface="Century Gothic"/>
              <a:sym typeface="Century Gothic"/>
            </a:endParaRPr>
          </a:p>
        </p:txBody>
      </p:sp>
      <p:sp>
        <p:nvSpPr>
          <p:cNvPr id="420" name="Google Shape;420;p13"/>
          <p:cNvSpPr/>
          <p:nvPr/>
        </p:nvSpPr>
        <p:spPr>
          <a:xfrm>
            <a:off x="2593849" y="4514042"/>
            <a:ext cx="8087940" cy="541351"/>
          </a:xfrm>
          <a:prstGeom prst="roundRect">
            <a:avLst>
              <a:gd name="adj" fmla="val 0"/>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セイコーソリューションズ社の認定タイムスタンプを標準付与。</a:t>
            </a:r>
            <a:endParaRPr sz="1300" dirty="0">
              <a:solidFill>
                <a:srgbClr val="595959"/>
              </a:solidFill>
              <a:latin typeface="メイリオ" panose="020B0604030504040204" pitchFamily="50" charset="-128"/>
              <a:ea typeface="メイリオ" panose="020B0604030504040204" pitchFamily="50" charset="-128"/>
              <a:cs typeface="Century Gothic"/>
              <a:sym typeface="Century Gothic"/>
            </a:endParaRPr>
          </a:p>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時刻保証とともに非改ざん性も担保。e-文書法や電子帳簿保存法などの各種法令にも対応。</a:t>
            </a:r>
            <a:endParaRPr dirty="0">
              <a:latin typeface="メイリオ" panose="020B0604030504040204" pitchFamily="50" charset="-128"/>
              <a:ea typeface="メイリオ" panose="020B0604030504040204" pitchFamily="50" charset="-128"/>
            </a:endParaRPr>
          </a:p>
        </p:txBody>
      </p:sp>
      <p:sp>
        <p:nvSpPr>
          <p:cNvPr id="421" name="Google Shape;421;p13"/>
          <p:cNvSpPr/>
          <p:nvPr/>
        </p:nvSpPr>
        <p:spPr>
          <a:xfrm>
            <a:off x="2593849" y="5270404"/>
            <a:ext cx="4067300" cy="4660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100" b="1" dirty="0">
                <a:solidFill>
                  <a:srgbClr val="2794D8"/>
                </a:solidFill>
                <a:latin typeface="メイリオ" panose="020B0604030504040204" pitchFamily="50" charset="-128"/>
                <a:ea typeface="メイリオ" panose="020B0604030504040204" pitchFamily="50" charset="-128"/>
                <a:cs typeface="Century Gothic"/>
                <a:sym typeface="Century Gothic"/>
              </a:rPr>
              <a:t>実印・契約印の両タイプに対応</a:t>
            </a:r>
            <a:endParaRPr sz="2100" b="1" dirty="0">
              <a:solidFill>
                <a:srgbClr val="2794D8"/>
              </a:solidFill>
              <a:latin typeface="メイリオ" panose="020B0604030504040204" pitchFamily="50" charset="-128"/>
              <a:ea typeface="メイリオ" panose="020B0604030504040204" pitchFamily="50" charset="-128"/>
              <a:cs typeface="Century Gothic"/>
              <a:sym typeface="Century Gothic"/>
            </a:endParaRPr>
          </a:p>
        </p:txBody>
      </p:sp>
      <p:sp>
        <p:nvSpPr>
          <p:cNvPr id="422" name="Google Shape;422;p13"/>
          <p:cNvSpPr/>
          <p:nvPr/>
        </p:nvSpPr>
        <p:spPr>
          <a:xfrm>
            <a:off x="6572553" y="5331013"/>
            <a:ext cx="4109235" cy="365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600" b="1" dirty="0">
                <a:solidFill>
                  <a:srgbClr val="F64C6C"/>
                </a:solidFill>
                <a:latin typeface="メイリオ" panose="020B0604030504040204" pitchFamily="50" charset="-128"/>
                <a:ea typeface="メイリオ" panose="020B0604030504040204" pitchFamily="50" charset="-128"/>
                <a:cs typeface="Century Gothic"/>
                <a:sym typeface="Century Gothic"/>
              </a:rPr>
              <a:t>文書の性質や相手にあわせた締結が可能</a:t>
            </a:r>
            <a:endParaRPr sz="1600" b="1" dirty="0">
              <a:solidFill>
                <a:srgbClr val="F64C6C"/>
              </a:solidFill>
              <a:latin typeface="メイリオ" panose="020B0604030504040204" pitchFamily="50" charset="-128"/>
              <a:ea typeface="メイリオ" panose="020B0604030504040204" pitchFamily="50" charset="-128"/>
              <a:cs typeface="Century Gothic"/>
              <a:sym typeface="Century Gothic"/>
            </a:endParaRPr>
          </a:p>
        </p:txBody>
      </p:sp>
      <p:sp>
        <p:nvSpPr>
          <p:cNvPr id="423" name="Google Shape;423;p13"/>
          <p:cNvSpPr/>
          <p:nvPr/>
        </p:nvSpPr>
        <p:spPr>
          <a:xfrm>
            <a:off x="2593849" y="5650999"/>
            <a:ext cx="7671772" cy="48422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自社は自社名義の電子証明書で法令適合性や押印権限を厳格に維持しつつ、相手方へはメール認証でスピーディに契約締結。</a:t>
            </a:r>
            <a:endParaRPr sz="1300" dirty="0">
              <a:solidFill>
                <a:srgbClr val="595959"/>
              </a:solidFill>
              <a:latin typeface="メイリオ" panose="020B0604030504040204" pitchFamily="50" charset="-128"/>
              <a:ea typeface="メイリオ" panose="020B0604030504040204" pitchFamily="50" charset="-128"/>
              <a:cs typeface="Century Gothic"/>
              <a:sym typeface="Century Gothic"/>
            </a:endParaRPr>
          </a:p>
        </p:txBody>
      </p:sp>
      <p:sp>
        <p:nvSpPr>
          <p:cNvPr id="424" name="Google Shape;424;p13"/>
          <p:cNvSpPr/>
          <p:nvPr/>
        </p:nvSpPr>
        <p:spPr>
          <a:xfrm>
            <a:off x="2593849" y="3038507"/>
            <a:ext cx="2709931" cy="3959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100" b="1" dirty="0">
                <a:solidFill>
                  <a:srgbClr val="2794D8"/>
                </a:solidFill>
                <a:latin typeface="メイリオ" panose="020B0604030504040204" pitchFamily="50" charset="-128"/>
                <a:ea typeface="メイリオ" panose="020B0604030504040204" pitchFamily="50" charset="-128"/>
                <a:cs typeface="Century Gothic"/>
                <a:sym typeface="Century Gothic"/>
              </a:rPr>
              <a:t>税務対応も安心</a:t>
            </a:r>
            <a:endParaRPr sz="2100" b="1" dirty="0">
              <a:solidFill>
                <a:srgbClr val="2794D8"/>
              </a:solidFill>
              <a:latin typeface="メイリオ" panose="020B0604030504040204" pitchFamily="50" charset="-128"/>
              <a:ea typeface="メイリオ" panose="020B0604030504040204" pitchFamily="50" charset="-128"/>
              <a:cs typeface="Century Gothic"/>
              <a:sym typeface="Century Gothic"/>
            </a:endParaRPr>
          </a:p>
        </p:txBody>
      </p:sp>
      <p:sp>
        <p:nvSpPr>
          <p:cNvPr id="425" name="Google Shape;425;p13"/>
          <p:cNvSpPr/>
          <p:nvPr/>
        </p:nvSpPr>
        <p:spPr>
          <a:xfrm>
            <a:off x="7748342" y="3056187"/>
            <a:ext cx="3563690" cy="3281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600" b="1" dirty="0">
                <a:solidFill>
                  <a:srgbClr val="F64C6C"/>
                </a:solidFill>
                <a:latin typeface="メイリオ" panose="020B0604030504040204" pitchFamily="50" charset="-128"/>
                <a:ea typeface="メイリオ" panose="020B0604030504040204" pitchFamily="50" charset="-128"/>
                <a:cs typeface="Century Gothic"/>
                <a:sym typeface="Century Gothic"/>
              </a:rPr>
              <a:t>電子帳簿保存法に標準対応</a:t>
            </a:r>
            <a:endParaRPr sz="1600" b="1" dirty="0">
              <a:solidFill>
                <a:srgbClr val="F64C6C"/>
              </a:solidFill>
              <a:latin typeface="メイリオ" panose="020B0604030504040204" pitchFamily="50" charset="-128"/>
              <a:ea typeface="メイリオ" panose="020B0604030504040204" pitchFamily="50" charset="-128"/>
              <a:cs typeface="Century Gothic"/>
              <a:sym typeface="Century Gothic"/>
            </a:endParaRPr>
          </a:p>
        </p:txBody>
      </p:sp>
      <p:sp>
        <p:nvSpPr>
          <p:cNvPr id="426" name="Google Shape;426;p13"/>
          <p:cNvSpPr/>
          <p:nvPr/>
        </p:nvSpPr>
        <p:spPr>
          <a:xfrm>
            <a:off x="2593849" y="3377209"/>
            <a:ext cx="7671772" cy="5980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税法上で要求される検索機能や見読性を標準実装。</a:t>
            </a:r>
            <a:b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br>
            <a:r>
              <a:rPr lang="ja-JP" sz="1300" dirty="0">
                <a:solidFill>
                  <a:srgbClr val="595959"/>
                </a:solidFill>
                <a:latin typeface="メイリオ" panose="020B0604030504040204" pitchFamily="50" charset="-128"/>
                <a:ea typeface="メイリオ" panose="020B0604030504040204" pitchFamily="50" charset="-128"/>
                <a:cs typeface="Century Gothic"/>
                <a:sym typeface="Century Gothic"/>
              </a:rPr>
              <a:t>締結済みの電子契約を紙に印刷することなくそのまま長期保存が可能。</a:t>
            </a:r>
            <a:endParaRPr sz="1300" dirty="0">
              <a:solidFill>
                <a:srgbClr val="595959"/>
              </a:solidFill>
              <a:latin typeface="メイリオ" panose="020B0604030504040204" pitchFamily="50" charset="-128"/>
              <a:ea typeface="メイリオ" panose="020B0604030504040204" pitchFamily="50" charset="-128"/>
              <a:cs typeface="Century Gothic"/>
              <a:sym typeface="Century Gothic"/>
            </a:endParaRPr>
          </a:p>
        </p:txBody>
      </p:sp>
      <p:cxnSp>
        <p:nvCxnSpPr>
          <p:cNvPr id="427" name="Google Shape;427;p13"/>
          <p:cNvCxnSpPr/>
          <p:nvPr/>
        </p:nvCxnSpPr>
        <p:spPr>
          <a:xfrm>
            <a:off x="1516062" y="1789977"/>
            <a:ext cx="8962231" cy="0"/>
          </a:xfrm>
          <a:prstGeom prst="straightConnector1">
            <a:avLst/>
          </a:prstGeom>
          <a:noFill/>
          <a:ln w="19050" cap="flat" cmpd="sng">
            <a:solidFill>
              <a:srgbClr val="CBCBCB"/>
            </a:solidFill>
            <a:prstDash val="solid"/>
            <a:miter lim="800000"/>
            <a:headEnd type="none" w="sm" len="sm"/>
            <a:tailEnd type="none" w="sm" len="sm"/>
          </a:ln>
        </p:spPr>
      </p:cxnSp>
      <p:cxnSp>
        <p:nvCxnSpPr>
          <p:cNvPr id="428" name="Google Shape;428;p13"/>
          <p:cNvCxnSpPr/>
          <p:nvPr/>
        </p:nvCxnSpPr>
        <p:spPr>
          <a:xfrm>
            <a:off x="1516062" y="2911545"/>
            <a:ext cx="8962231" cy="0"/>
          </a:xfrm>
          <a:prstGeom prst="straightConnector1">
            <a:avLst/>
          </a:prstGeom>
          <a:noFill/>
          <a:ln w="19050" cap="flat" cmpd="sng">
            <a:solidFill>
              <a:srgbClr val="CBCBCB"/>
            </a:solidFill>
            <a:prstDash val="solid"/>
            <a:miter lim="800000"/>
            <a:headEnd type="none" w="sm" len="sm"/>
            <a:tailEnd type="none" w="sm" len="sm"/>
          </a:ln>
        </p:spPr>
      </p:cxnSp>
      <p:cxnSp>
        <p:nvCxnSpPr>
          <p:cNvPr id="429" name="Google Shape;429;p13"/>
          <p:cNvCxnSpPr/>
          <p:nvPr/>
        </p:nvCxnSpPr>
        <p:spPr>
          <a:xfrm>
            <a:off x="1516062" y="5109283"/>
            <a:ext cx="8962231" cy="0"/>
          </a:xfrm>
          <a:prstGeom prst="straightConnector1">
            <a:avLst/>
          </a:prstGeom>
          <a:noFill/>
          <a:ln w="19050" cap="flat" cmpd="sng">
            <a:solidFill>
              <a:srgbClr val="CBCBCB"/>
            </a:solidFill>
            <a:prstDash val="solid"/>
            <a:miter lim="800000"/>
            <a:headEnd type="none" w="sm" len="sm"/>
            <a:tailEnd type="none" w="sm" len="sm"/>
          </a:ln>
        </p:spPr>
      </p:cxnSp>
      <p:cxnSp>
        <p:nvCxnSpPr>
          <p:cNvPr id="430" name="Google Shape;430;p13"/>
          <p:cNvCxnSpPr/>
          <p:nvPr/>
        </p:nvCxnSpPr>
        <p:spPr>
          <a:xfrm>
            <a:off x="1516062" y="4029456"/>
            <a:ext cx="8962231" cy="0"/>
          </a:xfrm>
          <a:prstGeom prst="straightConnector1">
            <a:avLst/>
          </a:prstGeom>
          <a:noFill/>
          <a:ln w="19050" cap="flat" cmpd="sng">
            <a:solidFill>
              <a:srgbClr val="CBCBCB"/>
            </a:solidFill>
            <a:prstDash val="solid"/>
            <a:miter lim="800000"/>
            <a:headEnd type="none" w="sm" len="sm"/>
            <a:tailEnd type="none" w="sm" len="sm"/>
          </a:ln>
        </p:spPr>
      </p:cxnSp>
      <p:pic>
        <p:nvPicPr>
          <p:cNvPr id="431" name="Google Shape;431;p13">
            <a:hlinkClick r:id="rId3" action="ppaction://hlinksldjump"/>
          </p:cNvPr>
          <p:cNvPicPr preferRelativeResize="0"/>
          <p:nvPr/>
        </p:nvPicPr>
        <p:blipFill rotWithShape="1">
          <a:blip r:embed="rId4">
            <a:alphaModFix/>
          </a:blip>
          <a:srcRect/>
          <a:stretch/>
        </p:blipFill>
        <p:spPr>
          <a:xfrm>
            <a:off x="1599214" y="1884830"/>
            <a:ext cx="917575" cy="917575"/>
          </a:xfrm>
          <a:prstGeom prst="rect">
            <a:avLst/>
          </a:prstGeom>
          <a:noFill/>
          <a:ln>
            <a:noFill/>
          </a:ln>
        </p:spPr>
      </p:pic>
      <p:pic>
        <p:nvPicPr>
          <p:cNvPr id="432" name="Google Shape;432;p13"/>
          <p:cNvPicPr preferRelativeResize="0"/>
          <p:nvPr/>
        </p:nvPicPr>
        <p:blipFill rotWithShape="1">
          <a:blip r:embed="rId5">
            <a:alphaModFix/>
          </a:blip>
          <a:srcRect/>
          <a:stretch/>
        </p:blipFill>
        <p:spPr>
          <a:xfrm>
            <a:off x="1827322" y="5332415"/>
            <a:ext cx="652752" cy="587477"/>
          </a:xfrm>
          <a:prstGeom prst="rect">
            <a:avLst/>
          </a:prstGeom>
          <a:noFill/>
          <a:ln>
            <a:noFill/>
          </a:ln>
        </p:spPr>
      </p:pic>
      <p:pic>
        <p:nvPicPr>
          <p:cNvPr id="433" name="Google Shape;433;p13">
            <a:hlinkClick r:id="" action="ppaction://noaction"/>
          </p:cNvPr>
          <p:cNvPicPr preferRelativeResize="0"/>
          <p:nvPr/>
        </p:nvPicPr>
        <p:blipFill rotWithShape="1">
          <a:blip r:embed="rId6">
            <a:alphaModFix/>
          </a:blip>
          <a:srcRect/>
          <a:stretch/>
        </p:blipFill>
        <p:spPr>
          <a:xfrm>
            <a:off x="1633345" y="3171412"/>
            <a:ext cx="849313" cy="602738"/>
          </a:xfrm>
          <a:prstGeom prst="rect">
            <a:avLst/>
          </a:prstGeom>
          <a:noFill/>
          <a:ln>
            <a:noFill/>
          </a:ln>
        </p:spPr>
      </p:pic>
      <p:pic>
        <p:nvPicPr>
          <p:cNvPr id="434" name="Google Shape;434;p13">
            <a:hlinkClick r:id="" action="ppaction://noaction"/>
          </p:cNvPr>
          <p:cNvPicPr preferRelativeResize="0"/>
          <p:nvPr/>
        </p:nvPicPr>
        <p:blipFill rotWithShape="1">
          <a:blip r:embed="rId7">
            <a:alphaModFix/>
          </a:blip>
          <a:srcRect/>
          <a:stretch/>
        </p:blipFill>
        <p:spPr>
          <a:xfrm>
            <a:off x="1785413" y="4284763"/>
            <a:ext cx="608975" cy="608975"/>
          </a:xfrm>
          <a:prstGeom prst="rect">
            <a:avLst/>
          </a:prstGeom>
          <a:noFill/>
          <a:ln>
            <a:noFill/>
          </a:ln>
        </p:spPr>
      </p:pic>
      <p:pic>
        <p:nvPicPr>
          <p:cNvPr id="435" name="Google Shape;435;p13" descr="WebTrust_CA">
            <a:hlinkClick r:id="rId8" action="ppaction://hlinksldjump"/>
          </p:cNvPr>
          <p:cNvPicPr preferRelativeResize="0"/>
          <p:nvPr/>
        </p:nvPicPr>
        <p:blipFill rotWithShape="1">
          <a:blip r:embed="rId9">
            <a:alphaModFix/>
          </a:blip>
          <a:srcRect/>
          <a:stretch/>
        </p:blipFill>
        <p:spPr>
          <a:xfrm>
            <a:off x="1762116" y="820655"/>
            <a:ext cx="591769" cy="774413"/>
          </a:xfrm>
          <a:prstGeom prst="rect">
            <a:avLst/>
          </a:prstGeom>
          <a:noFill/>
          <a:ln>
            <a:noFill/>
          </a:ln>
        </p:spPr>
      </p:pic>
      <p:sp>
        <p:nvSpPr>
          <p:cNvPr id="3" name="Google Shape;437;p13">
            <a:extLst>
              <a:ext uri="{FF2B5EF4-FFF2-40B4-BE49-F238E27FC236}">
                <a16:creationId xmlns:a16="http://schemas.microsoft.com/office/drawing/2014/main" id="{7075F298-A0F3-2C5B-9978-0FB9DC875572}"/>
              </a:ext>
            </a:extLst>
          </p:cNvPr>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01D32"/>
              </a:buClr>
              <a:buSzPts val="2800"/>
              <a:buFont typeface="Meiryo"/>
              <a:buNone/>
            </a:pPr>
            <a:r>
              <a:rPr lang="en-US" altLang="ja-JP" sz="2800" dirty="0">
                <a:latin typeface="メイリオ" panose="020B0604030504040204" pitchFamily="50" charset="-128"/>
                <a:ea typeface="メイリオ" panose="020B0604030504040204" pitchFamily="50" charset="-128"/>
                <a:cs typeface="Meiryo"/>
                <a:sym typeface="Meiryo"/>
              </a:rPr>
              <a:t>5</a:t>
            </a:r>
            <a:r>
              <a:rPr lang="ja-JP" altLang="en-US" sz="2800" dirty="0">
                <a:latin typeface="メイリオ" panose="020B0604030504040204" pitchFamily="50" charset="-128"/>
                <a:ea typeface="メイリオ" panose="020B0604030504040204" pitchFamily="50" charset="-128"/>
                <a:cs typeface="Meiryo"/>
                <a:sym typeface="Meiryo"/>
              </a:rPr>
              <a:t>つのポイント</a:t>
            </a:r>
            <a:endParaRPr sz="2800" dirty="0">
              <a:latin typeface="メイリオ" panose="020B0604030504040204" pitchFamily="50" charset="-128"/>
              <a:ea typeface="メイリオ" panose="020B0604030504040204" pitchFamily="50" charset="-128"/>
              <a:cs typeface="Meiryo"/>
              <a:sym typeface="Meiryo"/>
            </a:endParaRPr>
          </a:p>
        </p:txBody>
      </p:sp>
      <p:sp>
        <p:nvSpPr>
          <p:cNvPr id="4" name="Google Shape;435;p13">
            <a:extLst>
              <a:ext uri="{FF2B5EF4-FFF2-40B4-BE49-F238E27FC236}">
                <a16:creationId xmlns:a16="http://schemas.microsoft.com/office/drawing/2014/main" id="{05A64DF1-36DB-8916-F5A5-2AC3B2437D02}"/>
              </a:ext>
            </a:extLst>
          </p:cNvPr>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6" name="Google Shape;352;p11">
            <a:extLst>
              <a:ext uri="{FF2B5EF4-FFF2-40B4-BE49-F238E27FC236}">
                <a16:creationId xmlns:a16="http://schemas.microsoft.com/office/drawing/2014/main" id="{006F857B-8BC9-693D-474C-1BF8C99776F1}"/>
              </a:ext>
            </a:extLst>
          </p:cNvPr>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13</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4"/>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altLang="en-US" dirty="0">
                <a:latin typeface="メイリオ" panose="020B0604030504040204" pitchFamily="50" charset="-128"/>
                <a:ea typeface="メイリオ" panose="020B0604030504040204" pitchFamily="50" charset="-128"/>
                <a:cs typeface="Meiryo"/>
                <a:sym typeface="Meiryo"/>
              </a:rPr>
              <a:t>電子契約の運用</a:t>
            </a:r>
            <a:endParaRPr dirty="0"/>
          </a:p>
        </p:txBody>
      </p:sp>
      <p:sp>
        <p:nvSpPr>
          <p:cNvPr id="449" name="Google Shape;449;p14"/>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extLst>
      <p:ext uri="{BB962C8B-B14F-4D97-AF65-F5344CB8AC3E}">
        <p14:creationId xmlns:p14="http://schemas.microsoft.com/office/powerpoint/2010/main" val="3327253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15</a:t>
            </a:fld>
            <a:endParaRPr/>
          </a:p>
        </p:txBody>
      </p:sp>
      <p:sp>
        <p:nvSpPr>
          <p:cNvPr id="457" name="Google Shape;457;p15"/>
          <p:cNvSpPr txBox="1"/>
          <p:nvPr/>
        </p:nvSpPr>
        <p:spPr>
          <a:xfrm>
            <a:off x="3508472" y="815434"/>
            <a:ext cx="5175056" cy="347409"/>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ja-JP" altLang="en-US" sz="1800" b="1" dirty="0">
                <a:solidFill>
                  <a:schemeClr val="dk1"/>
                </a:solidFill>
                <a:latin typeface="メイリオ" panose="020B0604030504040204" pitchFamily="50" charset="-128"/>
                <a:ea typeface="メイリオ" panose="020B0604030504040204" pitchFamily="50" charset="-128"/>
                <a:cs typeface="Noto Sans"/>
                <a:sym typeface="Noto Sans"/>
              </a:rPr>
              <a:t>電子契約の対象</a:t>
            </a:r>
          </a:p>
        </p:txBody>
      </p:sp>
      <p:cxnSp>
        <p:nvCxnSpPr>
          <p:cNvPr id="458" name="Google Shape;458;p15"/>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
        <p:nvSpPr>
          <p:cNvPr id="468" name="Google Shape;468;p15"/>
          <p:cNvSpPr/>
          <p:nvPr/>
        </p:nvSpPr>
        <p:spPr>
          <a:xfrm>
            <a:off x="1143000" y="74732"/>
            <a:ext cx="9906000" cy="30773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400" dirty="0">
              <a:solidFill>
                <a:srgbClr val="000000"/>
              </a:solidFill>
              <a:latin typeface="メイリオ" panose="020B0604030504040204" pitchFamily="50" charset="-128"/>
              <a:ea typeface="メイリオ" panose="020B0604030504040204" pitchFamily="50" charset="-128"/>
              <a:sym typeface="Arial"/>
            </a:endParaRPr>
          </a:p>
        </p:txBody>
      </p:sp>
      <p:sp>
        <p:nvSpPr>
          <p:cNvPr id="469" name="Google Shape;469;p15"/>
          <p:cNvSpPr txBox="1">
            <a:spLocks noGrp="1"/>
          </p:cNvSpPr>
          <p:nvPr>
            <p:ph type="title"/>
          </p:nvPr>
        </p:nvSpPr>
        <p:spPr>
          <a:xfrm>
            <a:off x="49213" y="152400"/>
            <a:ext cx="10515600" cy="441325"/>
          </a:xfrm>
          <a:prstGeom prst="rect">
            <a:avLst/>
          </a:prstGeom>
          <a:noFill/>
          <a:ln>
            <a:noFill/>
          </a:ln>
        </p:spPr>
        <p:txBody>
          <a:bodyPr spcFirstLastPara="1" wrap="square" lIns="91425" tIns="45700" rIns="91425" bIns="45700" anchor="ctr" anchorCtr="0">
            <a:normAutofit/>
          </a:bodyPr>
          <a:lstStyle/>
          <a:p>
            <a:pPr lvl="0"/>
            <a:r>
              <a:rPr lang="ja-JP" altLang="en-US" dirty="0"/>
              <a:t>電子契約の運用｜電子契約の対象</a:t>
            </a:r>
            <a:endParaRPr dirty="0"/>
          </a:p>
        </p:txBody>
      </p:sp>
      <p:grpSp>
        <p:nvGrpSpPr>
          <p:cNvPr id="2" name="Google Shape;164;p12">
            <a:extLst>
              <a:ext uri="{FF2B5EF4-FFF2-40B4-BE49-F238E27FC236}">
                <a16:creationId xmlns:a16="http://schemas.microsoft.com/office/drawing/2014/main" id="{EC2E3798-C4EE-9CC1-DFC4-003AF0523F59}"/>
              </a:ext>
            </a:extLst>
          </p:cNvPr>
          <p:cNvGrpSpPr/>
          <p:nvPr/>
        </p:nvGrpSpPr>
        <p:grpSpPr>
          <a:xfrm>
            <a:off x="1487016" y="3620421"/>
            <a:ext cx="9217968" cy="2101112"/>
            <a:chOff x="994590" y="811201"/>
            <a:chExt cx="10202819" cy="2372588"/>
          </a:xfrm>
        </p:grpSpPr>
        <p:sp>
          <p:nvSpPr>
            <p:cNvPr id="3" name="Google Shape;165;p12">
              <a:extLst>
                <a:ext uri="{FF2B5EF4-FFF2-40B4-BE49-F238E27FC236}">
                  <a16:creationId xmlns:a16="http://schemas.microsoft.com/office/drawing/2014/main" id="{078A06B3-C94E-4A63-5D5E-27E6AD3806A7}"/>
                </a:ext>
              </a:extLst>
            </p:cNvPr>
            <p:cNvSpPr txBox="1"/>
            <p:nvPr/>
          </p:nvSpPr>
          <p:spPr>
            <a:xfrm>
              <a:off x="1009048" y="1374055"/>
              <a:ext cx="4738065" cy="1809734"/>
            </a:xfrm>
            <a:prstGeom prst="rect">
              <a:avLst/>
            </a:prstGeom>
            <a:noFill/>
            <a:ln w="28575" cap="flat" cmpd="sng">
              <a:solidFill>
                <a:srgbClr val="1E5BAC"/>
              </a:solidFill>
              <a:prstDash val="solid"/>
              <a:round/>
              <a:headEnd type="none" w="sm" len="sm"/>
              <a:tailEnd type="none" w="sm" len="sm"/>
            </a:ln>
          </p:spPr>
          <p:txBody>
            <a:bodyPr spcFirstLastPara="1" wrap="square" lIns="74283" tIns="37131" rIns="74283" bIns="37131" anchor="t" anchorCtr="0">
              <a:noAutofit/>
            </a:bodyPr>
            <a:lstStyle/>
            <a:p>
              <a:pPr>
                <a:buSzPts val="1800"/>
              </a:pPr>
              <a:r>
                <a:rPr lang="ja-JP" altLang="en-US" sz="1800" dirty="0">
                  <a:solidFill>
                    <a:schemeClr val="bg2"/>
                  </a:solidFill>
                  <a:latin typeface="メイリオ" panose="020B0604030504040204" pitchFamily="50" charset="-128"/>
                  <a:ea typeface="メイリオ" panose="020B0604030504040204" pitchFamily="50" charset="-128"/>
                </a:rPr>
                <a:t>　</a:t>
              </a:r>
              <a:r>
                <a:rPr lang="ja-JP" altLang="en-US" sz="1800" dirty="0">
                  <a:solidFill>
                    <a:schemeClr val="dk1"/>
                  </a:solidFill>
                  <a:latin typeface="メイリオ" panose="020B0604030504040204" pitchFamily="50" charset="-128"/>
                  <a:ea typeface="メイリオ" panose="020B0604030504040204" pitchFamily="50" charset="-128"/>
                </a:rPr>
                <a:t>・建設工事請負契約書</a:t>
              </a: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（予定価格が</a:t>
              </a:r>
              <a:r>
                <a:rPr lang="en-US" altLang="ja-JP" sz="1800" dirty="0">
                  <a:solidFill>
                    <a:schemeClr val="dk1"/>
                  </a:solidFill>
                  <a:latin typeface="メイリオ" panose="020B0604030504040204" pitchFamily="50" charset="-128"/>
                  <a:ea typeface="メイリオ" panose="020B0604030504040204" pitchFamily="50" charset="-128"/>
                </a:rPr>
                <a:t>130</a:t>
              </a:r>
              <a:r>
                <a:rPr lang="ja-JP" altLang="en-US" sz="1800" dirty="0">
                  <a:solidFill>
                    <a:schemeClr val="dk1"/>
                  </a:solidFill>
                  <a:latin typeface="メイリオ" panose="020B0604030504040204" pitchFamily="50" charset="-128"/>
                  <a:ea typeface="メイリオ" panose="020B0604030504040204" pitchFamily="50" charset="-128"/>
                </a:rPr>
                <a:t>万円超）</a:t>
              </a:r>
              <a:endParaRPr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・建設工事関連業務委託契約書</a:t>
              </a:r>
              <a:endParaRPr lang="en-US" altLang="ja-JP" sz="1800" dirty="0">
                <a:solidFill>
                  <a:schemeClr val="dk1"/>
                </a:solidFill>
                <a:latin typeface="メイリオ" panose="020B0604030504040204" pitchFamily="50" charset="-128"/>
                <a:ea typeface="メイリオ" panose="020B0604030504040204" pitchFamily="50" charset="-128"/>
              </a:endParaRP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（予定価格が</a:t>
              </a:r>
              <a:r>
                <a:rPr lang="en-US" altLang="ja-JP" sz="1800" dirty="0">
                  <a:solidFill>
                    <a:schemeClr val="dk1"/>
                  </a:solidFill>
                  <a:latin typeface="メイリオ" panose="020B0604030504040204" pitchFamily="50" charset="-128"/>
                  <a:ea typeface="メイリオ" panose="020B0604030504040204" pitchFamily="50" charset="-128"/>
                </a:rPr>
                <a:t>50</a:t>
              </a:r>
              <a:r>
                <a:rPr lang="ja-JP" altLang="en-US" sz="1800" dirty="0">
                  <a:solidFill>
                    <a:schemeClr val="dk1"/>
                  </a:solidFill>
                  <a:latin typeface="メイリオ" panose="020B0604030504040204" pitchFamily="50" charset="-128"/>
                  <a:ea typeface="メイリオ" panose="020B0604030504040204" pitchFamily="50" charset="-128"/>
                </a:rPr>
                <a:t>万円超）</a:t>
              </a:r>
            </a:p>
            <a:p>
              <a:pPr>
                <a:lnSpc>
                  <a:spcPct val="130000"/>
                </a:lnSpc>
                <a:buSzPts val="1800"/>
              </a:pPr>
              <a:endParaRPr sz="1800" dirty="0">
                <a:solidFill>
                  <a:schemeClr val="dk1"/>
                </a:solidFill>
                <a:highlight>
                  <a:srgbClr val="FFFF00"/>
                </a:highlight>
                <a:latin typeface="メイリオ" panose="020B0604030504040204" pitchFamily="50" charset="-128"/>
                <a:ea typeface="メイリオ" panose="020B0604030504040204" pitchFamily="50" charset="-128"/>
              </a:endParaRPr>
            </a:p>
          </p:txBody>
        </p:sp>
        <p:sp>
          <p:nvSpPr>
            <p:cNvPr id="4" name="Google Shape;166;p12">
              <a:extLst>
                <a:ext uri="{FF2B5EF4-FFF2-40B4-BE49-F238E27FC236}">
                  <a16:creationId xmlns:a16="http://schemas.microsoft.com/office/drawing/2014/main" id="{01F43C4A-0767-C8CF-CD39-189D374CF4C6}"/>
                </a:ext>
              </a:extLst>
            </p:cNvPr>
            <p:cNvSpPr txBox="1"/>
            <p:nvPr/>
          </p:nvSpPr>
          <p:spPr>
            <a:xfrm>
              <a:off x="6459342" y="1396516"/>
              <a:ext cx="4738066" cy="1787272"/>
            </a:xfrm>
            <a:prstGeom prst="rect">
              <a:avLst/>
            </a:prstGeom>
            <a:noFill/>
            <a:ln w="28575" cap="flat" cmpd="sng">
              <a:solidFill>
                <a:schemeClr val="accent3"/>
              </a:solidFill>
              <a:prstDash val="solid"/>
              <a:round/>
              <a:headEnd type="none" w="sm" len="sm"/>
              <a:tailEnd type="none" w="sm" len="sm"/>
            </a:ln>
          </p:spPr>
          <p:txBody>
            <a:bodyPr spcFirstLastPara="1" wrap="square" lIns="74283" tIns="37131" rIns="74283" bIns="37131" anchor="t" anchorCtr="0">
              <a:noAutofit/>
            </a:bodyPr>
            <a:lstStyle/>
            <a:p>
              <a:pPr>
                <a:buSzPts val="1800"/>
              </a:pPr>
              <a:r>
                <a:rPr lang="ja-JP" altLang="en-US" sz="1800" dirty="0">
                  <a:solidFill>
                    <a:schemeClr val="dk1"/>
                  </a:solidFill>
                  <a:latin typeface="メイリオ" panose="020B0604030504040204" pitchFamily="50" charset="-128"/>
                  <a:ea typeface="メイリオ" panose="020B0604030504040204" pitchFamily="50" charset="-128"/>
                </a:rPr>
                <a:t>　・建設工事請負契約書</a:t>
              </a: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（予定価格が</a:t>
              </a:r>
              <a:r>
                <a:rPr lang="en-US" altLang="ja-JP" sz="1800" dirty="0">
                  <a:solidFill>
                    <a:schemeClr val="dk1"/>
                  </a:solidFill>
                  <a:latin typeface="メイリオ" panose="020B0604030504040204" pitchFamily="50" charset="-128"/>
                  <a:ea typeface="メイリオ" panose="020B0604030504040204" pitchFamily="50" charset="-128"/>
                </a:rPr>
                <a:t>130</a:t>
              </a:r>
              <a:r>
                <a:rPr lang="ja-JP" altLang="en-US" sz="1800" dirty="0">
                  <a:solidFill>
                    <a:schemeClr val="dk1"/>
                  </a:solidFill>
                  <a:latin typeface="メイリオ" panose="020B0604030504040204" pitchFamily="50" charset="-128"/>
                  <a:ea typeface="メイリオ" panose="020B0604030504040204" pitchFamily="50" charset="-128"/>
                </a:rPr>
                <a:t>万円以下）</a:t>
              </a: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・建設工事関連業務委託契約書</a:t>
              </a:r>
            </a:p>
            <a:p>
              <a:pPr>
                <a:buSzPts val="1800"/>
              </a:pPr>
              <a:r>
                <a:rPr lang="ja-JP" altLang="en-US" sz="1800" dirty="0">
                  <a:solidFill>
                    <a:schemeClr val="dk1"/>
                  </a:solidFill>
                  <a:latin typeface="メイリオ" panose="020B0604030504040204" pitchFamily="50" charset="-128"/>
                  <a:ea typeface="メイリオ" panose="020B0604030504040204" pitchFamily="50" charset="-128"/>
                </a:rPr>
                <a:t>　（予定価格が</a:t>
              </a:r>
              <a:r>
                <a:rPr lang="en-US" altLang="ja-JP" sz="1800" dirty="0">
                  <a:solidFill>
                    <a:schemeClr val="dk1"/>
                  </a:solidFill>
                  <a:latin typeface="メイリオ" panose="020B0604030504040204" pitchFamily="50" charset="-128"/>
                  <a:ea typeface="メイリオ" panose="020B0604030504040204" pitchFamily="50" charset="-128"/>
                </a:rPr>
                <a:t>50</a:t>
              </a:r>
              <a:r>
                <a:rPr lang="ja-JP" altLang="en-US" sz="1800" dirty="0">
                  <a:solidFill>
                    <a:schemeClr val="dk1"/>
                  </a:solidFill>
                  <a:latin typeface="メイリオ" panose="020B0604030504040204" pitchFamily="50" charset="-128"/>
                  <a:ea typeface="メイリオ" panose="020B0604030504040204" pitchFamily="50" charset="-128"/>
                </a:rPr>
                <a:t>万円以下）</a:t>
              </a:r>
              <a:endParaRPr lang="en-US" altLang="ja-JP" sz="1800" dirty="0">
                <a:solidFill>
                  <a:schemeClr val="dk1"/>
                </a:solidFill>
                <a:latin typeface="メイリオ" panose="020B0604030504040204" pitchFamily="50" charset="-128"/>
                <a:ea typeface="メイリオ" panose="020B0604030504040204" pitchFamily="50" charset="-128"/>
              </a:endParaRPr>
            </a:p>
            <a:p>
              <a:r>
                <a:rPr lang="ja-JP" altLang="en-US" sz="1800" dirty="0">
                  <a:solidFill>
                    <a:schemeClr val="dk1"/>
                  </a:solidFill>
                  <a:latin typeface="メイリオ" panose="020B0604030504040204" pitchFamily="50" charset="-128"/>
                  <a:ea typeface="メイリオ" panose="020B0604030504040204" pitchFamily="50" charset="-128"/>
                </a:rPr>
                <a:t>　・変更契約書</a:t>
              </a:r>
              <a:endParaRPr lang="en-US" altLang="ja-JP" sz="1800" dirty="0">
                <a:solidFill>
                  <a:schemeClr val="dk1"/>
                </a:solidFill>
                <a:latin typeface="メイリオ" panose="020B0604030504040204" pitchFamily="50" charset="-128"/>
                <a:ea typeface="メイリオ" panose="020B0604030504040204" pitchFamily="50" charset="-128"/>
              </a:endParaRPr>
            </a:p>
            <a:p>
              <a:pPr>
                <a:lnSpc>
                  <a:spcPct val="130000"/>
                </a:lnSpc>
              </a:pPr>
              <a:r>
                <a:rPr lang="ja-JP" altLang="en-US" sz="1800" dirty="0">
                  <a:solidFill>
                    <a:schemeClr val="dk1"/>
                  </a:solidFill>
                  <a:highlight>
                    <a:srgbClr val="FFFF00"/>
                  </a:highlight>
                  <a:latin typeface="メイリオ" panose="020B0604030504040204" pitchFamily="50" charset="-128"/>
                  <a:ea typeface="メイリオ" panose="020B0604030504040204" pitchFamily="50" charset="-128"/>
                </a:rPr>
                <a:t>　　</a:t>
              </a:r>
              <a:endParaRPr lang="en-US" altLang="ja-JP" sz="1800" dirty="0">
                <a:solidFill>
                  <a:schemeClr val="dk1"/>
                </a:solidFill>
                <a:highlight>
                  <a:srgbClr val="FFFF00"/>
                </a:highlight>
                <a:latin typeface="メイリオ" panose="020B0604030504040204" pitchFamily="50" charset="-128"/>
                <a:ea typeface="メイリオ" panose="020B0604030504040204" pitchFamily="50" charset="-128"/>
              </a:endParaRPr>
            </a:p>
          </p:txBody>
        </p:sp>
        <p:sp>
          <p:nvSpPr>
            <p:cNvPr id="5" name="Google Shape;167;p12">
              <a:extLst>
                <a:ext uri="{FF2B5EF4-FFF2-40B4-BE49-F238E27FC236}">
                  <a16:creationId xmlns:a16="http://schemas.microsoft.com/office/drawing/2014/main" id="{658BE9FA-2208-FD5A-08FC-21F782ADBFF6}"/>
                </a:ext>
              </a:extLst>
            </p:cNvPr>
            <p:cNvSpPr txBox="1"/>
            <p:nvPr/>
          </p:nvSpPr>
          <p:spPr>
            <a:xfrm>
              <a:off x="994590" y="811201"/>
              <a:ext cx="4738066" cy="562852"/>
            </a:xfrm>
            <a:prstGeom prst="rect">
              <a:avLst/>
            </a:prstGeom>
            <a:solidFill>
              <a:srgbClr val="1E5BAC"/>
            </a:solidFill>
            <a:ln w="28575" cap="flat" cmpd="sng">
              <a:solidFill>
                <a:srgbClr val="1E5BAC"/>
              </a:solidFill>
              <a:prstDash val="solid"/>
              <a:round/>
              <a:headEnd type="none" w="sm" len="sm"/>
              <a:tailEnd type="none" w="sm" len="sm"/>
            </a:ln>
          </p:spPr>
          <p:txBody>
            <a:bodyPr spcFirstLastPara="1" wrap="square" lIns="74283" tIns="37131" rIns="74283" bIns="37131" anchor="t" anchorCtr="0">
              <a:noAutofit/>
            </a:bodyPr>
            <a:lstStyle/>
            <a:p>
              <a:pPr algn="ctr">
                <a:lnSpc>
                  <a:spcPct val="150000"/>
                </a:lnSpc>
                <a:buSzPts val="1800"/>
              </a:pPr>
              <a:r>
                <a:rPr lang="ja-JP" altLang="en-US" sz="1800" dirty="0">
                  <a:solidFill>
                    <a:schemeClr val="lt1"/>
                  </a:solidFill>
                  <a:latin typeface="メイリオ" panose="020B0604030504040204" pitchFamily="50" charset="-128"/>
                  <a:ea typeface="メイリオ" panose="020B0604030504040204" pitchFamily="50" charset="-128"/>
                </a:rPr>
                <a:t>対象</a:t>
              </a:r>
              <a:endParaRPr sz="1800" dirty="0">
                <a:solidFill>
                  <a:schemeClr val="lt1"/>
                </a:solidFill>
                <a:latin typeface="メイリオ" panose="020B0604030504040204" pitchFamily="50" charset="-128"/>
                <a:ea typeface="メイリオ" panose="020B0604030504040204" pitchFamily="50" charset="-128"/>
              </a:endParaRPr>
            </a:p>
          </p:txBody>
        </p:sp>
        <p:sp>
          <p:nvSpPr>
            <p:cNvPr id="6" name="Google Shape;168;p12">
              <a:extLst>
                <a:ext uri="{FF2B5EF4-FFF2-40B4-BE49-F238E27FC236}">
                  <a16:creationId xmlns:a16="http://schemas.microsoft.com/office/drawing/2014/main" id="{46AD8F1F-C74E-C514-ACDE-A2398E2D514B}"/>
                </a:ext>
              </a:extLst>
            </p:cNvPr>
            <p:cNvSpPr txBox="1"/>
            <p:nvPr/>
          </p:nvSpPr>
          <p:spPr>
            <a:xfrm>
              <a:off x="6459343" y="811201"/>
              <a:ext cx="4738066" cy="562852"/>
            </a:xfrm>
            <a:prstGeom prst="rect">
              <a:avLst/>
            </a:prstGeom>
            <a:solidFill>
              <a:schemeClr val="accent3"/>
            </a:solidFill>
            <a:ln w="28575" cap="flat" cmpd="sng">
              <a:solidFill>
                <a:schemeClr val="accent3"/>
              </a:solidFill>
              <a:prstDash val="solid"/>
              <a:round/>
              <a:headEnd type="none" w="sm" len="sm"/>
              <a:tailEnd type="none" w="sm" len="sm"/>
            </a:ln>
          </p:spPr>
          <p:txBody>
            <a:bodyPr spcFirstLastPara="1" wrap="square" lIns="74283" tIns="37131" rIns="74283" bIns="37131" anchor="t" anchorCtr="0">
              <a:noAutofit/>
            </a:bodyPr>
            <a:lstStyle/>
            <a:p>
              <a:pPr algn="ctr">
                <a:lnSpc>
                  <a:spcPct val="150000"/>
                </a:lnSpc>
                <a:buSzPts val="1800"/>
              </a:pPr>
              <a:r>
                <a:rPr lang="ja-JP" altLang="en-US" sz="1800" dirty="0">
                  <a:solidFill>
                    <a:schemeClr val="lt1"/>
                  </a:solidFill>
                  <a:latin typeface="メイリオ" panose="020B0604030504040204" pitchFamily="50" charset="-128"/>
                  <a:ea typeface="メイリオ" panose="020B0604030504040204" pitchFamily="50" charset="-128"/>
                </a:rPr>
                <a:t>対象外</a:t>
              </a:r>
              <a:endParaRPr sz="1800" dirty="0">
                <a:solidFill>
                  <a:schemeClr val="lt1"/>
                </a:solidFill>
                <a:latin typeface="メイリオ" panose="020B0604030504040204" pitchFamily="50" charset="-128"/>
                <a:ea typeface="メイリオ" panose="020B0604030504040204" pitchFamily="50" charset="-128"/>
              </a:endParaRPr>
            </a:p>
          </p:txBody>
        </p:sp>
      </p:grpSp>
      <p:sp>
        <p:nvSpPr>
          <p:cNvPr id="7" name="Google Shape;456;p15">
            <a:extLst>
              <a:ext uri="{FF2B5EF4-FFF2-40B4-BE49-F238E27FC236}">
                <a16:creationId xmlns:a16="http://schemas.microsoft.com/office/drawing/2014/main" id="{44FF7641-4399-3704-8812-EC9FD20DCF61}"/>
              </a:ext>
            </a:extLst>
          </p:cNvPr>
          <p:cNvSpPr txBox="1"/>
          <p:nvPr/>
        </p:nvSpPr>
        <p:spPr>
          <a:xfrm>
            <a:off x="2361912" y="2067779"/>
            <a:ext cx="8118764" cy="901055"/>
          </a:xfrm>
          <a:prstGeom prst="rect">
            <a:avLst/>
          </a:prstGeom>
          <a:noFill/>
          <a:ln>
            <a:noFill/>
          </a:ln>
        </p:spPr>
        <p:txBody>
          <a:bodyPr spcFirstLastPara="1" wrap="square" lIns="91425" tIns="45700" rIns="91425" bIns="45700" anchor="ctr" anchorCtr="0">
            <a:noAutofit/>
          </a:bodyPr>
          <a:lstStyle/>
          <a:p>
            <a:pPr marL="0" marR="0" lvl="0" indent="0" rtl="0">
              <a:spcBef>
                <a:spcPts val="400"/>
              </a:spcBef>
              <a:spcAft>
                <a:spcPts val="0"/>
              </a:spcAft>
              <a:buNone/>
            </a:pPr>
            <a:r>
              <a:rPr lang="ja-JP" altLang="en-US" sz="1800" dirty="0">
                <a:solidFill>
                  <a:schemeClr val="dk1"/>
                </a:solidFill>
                <a:latin typeface="メイリオ" panose="020B0604030504040204" pitchFamily="50" charset="-128"/>
                <a:ea typeface="メイリオ" panose="020B0604030504040204" pitchFamily="50" charset="-128"/>
                <a:cs typeface="MS Gothic"/>
                <a:sym typeface="MS Gothic"/>
              </a:rPr>
              <a:t>島田市では、予定価格が</a:t>
            </a:r>
            <a:r>
              <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rPr>
              <a:t>130</a:t>
            </a:r>
            <a:r>
              <a:rPr lang="ja-JP" altLang="en-US" sz="1800" dirty="0">
                <a:solidFill>
                  <a:schemeClr val="dk1"/>
                </a:solidFill>
                <a:latin typeface="メイリオ" panose="020B0604030504040204" pitchFamily="50" charset="-128"/>
                <a:ea typeface="メイリオ" panose="020B0604030504040204" pitchFamily="50" charset="-128"/>
                <a:cs typeface="MS Gothic"/>
                <a:sym typeface="MS Gothic"/>
              </a:rPr>
              <a:t>万円を超える建設工事請負契約及び予定価格が</a:t>
            </a:r>
            <a:r>
              <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rPr>
              <a:t>50</a:t>
            </a:r>
            <a:r>
              <a:rPr lang="ja-JP" altLang="en-US" sz="1800" dirty="0">
                <a:solidFill>
                  <a:schemeClr val="dk1"/>
                </a:solidFill>
                <a:latin typeface="メイリオ" panose="020B0604030504040204" pitchFamily="50" charset="-128"/>
                <a:ea typeface="メイリオ" panose="020B0604030504040204" pitchFamily="50" charset="-128"/>
                <a:cs typeface="MS Gothic"/>
                <a:sym typeface="MS Gothic"/>
              </a:rPr>
              <a:t>万円を超える建設工事関連業務委託契約のうち、事業者が電子契約を希望する場合、電子契約を実施します。</a:t>
            </a:r>
            <a:endPar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endParaRPr>
          </a:p>
          <a:p>
            <a:pPr lvl="0">
              <a:spcBef>
                <a:spcPts val="400"/>
              </a:spcBef>
            </a:pPr>
            <a:r>
              <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rPr>
              <a:t>※</a:t>
            </a:r>
            <a:r>
              <a:rPr lang="ja-JP" altLang="en-US" sz="1800" dirty="0">
                <a:solidFill>
                  <a:schemeClr val="dk1"/>
                </a:solidFill>
                <a:latin typeface="メイリオ" panose="020B0604030504040204" pitchFamily="50" charset="-128"/>
                <a:ea typeface="メイリオ" panose="020B0604030504040204" pitchFamily="50" charset="-128"/>
                <a:cs typeface="MS Gothic"/>
                <a:sym typeface="MS Gothic"/>
              </a:rPr>
              <a:t>令和６年３月１日以降に入札公告等を行うものが対象となります。</a:t>
            </a:r>
            <a:endPar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endParaRPr>
          </a:p>
          <a:p>
            <a:pPr marL="0" marR="0" lvl="0" indent="0" rtl="0">
              <a:spcBef>
                <a:spcPts val="400"/>
              </a:spcBef>
              <a:spcAft>
                <a:spcPts val="0"/>
              </a:spcAft>
              <a:buNone/>
            </a:pPr>
            <a:r>
              <a:rPr lang="en-US" altLang="ja-JP" sz="1800" dirty="0">
                <a:solidFill>
                  <a:schemeClr val="dk1"/>
                </a:solidFill>
                <a:latin typeface="メイリオ" panose="020B0604030504040204" pitchFamily="50" charset="-128"/>
                <a:ea typeface="メイリオ" panose="020B0604030504040204" pitchFamily="50" charset="-128"/>
                <a:cs typeface="MS Gothic"/>
                <a:sym typeface="MS Gothic"/>
              </a:rPr>
              <a:t>※</a:t>
            </a:r>
            <a:r>
              <a:rPr lang="ja-JP" altLang="en-US" sz="1800" dirty="0">
                <a:solidFill>
                  <a:schemeClr val="dk1"/>
                </a:solidFill>
                <a:latin typeface="メイリオ" panose="020B0604030504040204" pitchFamily="50" charset="-128"/>
                <a:ea typeface="メイリオ" panose="020B0604030504040204" pitchFamily="50" charset="-128"/>
                <a:cs typeface="MS Gothic"/>
                <a:sym typeface="MS Gothic"/>
              </a:rPr>
              <a:t>電子契約運用開始後においても、事業者の希望により、紙での契約締結も可能です。</a:t>
            </a:r>
            <a:endParaRPr sz="1800" dirty="0">
              <a:solidFill>
                <a:schemeClr val="dk1"/>
              </a:solidFill>
              <a:latin typeface="メイリオ" panose="020B0604030504040204" pitchFamily="50" charset="-128"/>
              <a:ea typeface="メイリオ" panose="020B0604030504040204" pitchFamily="50" charset="-128"/>
              <a:cs typeface="MS Gothic"/>
              <a:sym typeface="MS Gothic"/>
            </a:endParaRPr>
          </a:p>
        </p:txBody>
      </p:sp>
      <p:sp>
        <p:nvSpPr>
          <p:cNvPr id="14" name="Google Shape;457;p15"/>
          <p:cNvSpPr txBox="1"/>
          <p:nvPr/>
        </p:nvSpPr>
        <p:spPr>
          <a:xfrm>
            <a:off x="6421294" y="5878286"/>
            <a:ext cx="4524468" cy="464653"/>
          </a:xfrm>
          <a:prstGeom prst="rect">
            <a:avLst/>
          </a:prstGeom>
          <a:noFill/>
          <a:ln>
            <a:noFill/>
          </a:ln>
        </p:spPr>
        <p:txBody>
          <a:bodyPr spcFirstLastPara="1" wrap="square" lIns="91425" tIns="45700" rIns="91425" bIns="45700" anchor="ctr" anchorCtr="0">
            <a:noAutofit/>
          </a:bodyPr>
          <a:lstStyle/>
          <a:p>
            <a:pPr marL="0" marR="0" lvl="0" indent="0" rtl="0">
              <a:lnSpc>
                <a:spcPct val="110000"/>
              </a:lnSpc>
              <a:spcBef>
                <a:spcPts val="0"/>
              </a:spcBef>
              <a:spcAft>
                <a:spcPts val="0"/>
              </a:spcAft>
              <a:buNone/>
            </a:pPr>
            <a:r>
              <a:rPr lang="en-US" altLang="ja-JP" sz="1300" b="1" dirty="0">
                <a:solidFill>
                  <a:schemeClr val="dk1"/>
                </a:solidFill>
                <a:latin typeface="メイリオ" panose="020B0604030504040204" pitchFamily="50" charset="-128"/>
                <a:ea typeface="メイリオ" panose="020B0604030504040204" pitchFamily="50" charset="-128"/>
                <a:cs typeface="Noto Sans"/>
                <a:sym typeface="Noto Sans"/>
              </a:rPr>
              <a:t>※</a:t>
            </a:r>
            <a:r>
              <a:rPr lang="ja-JP" altLang="en-US" sz="1300" b="1" dirty="0">
                <a:solidFill>
                  <a:schemeClr val="dk1"/>
                </a:solidFill>
                <a:latin typeface="メイリオ" panose="020B0604030504040204" pitchFamily="50" charset="-128"/>
                <a:ea typeface="メイリオ" panose="020B0604030504040204" pitchFamily="50" charset="-128"/>
                <a:cs typeface="Noto Sans"/>
                <a:sym typeface="Noto Sans"/>
              </a:rPr>
              <a:t>変更契約を対象とするかどうかは今後検討していきます。</a:t>
            </a:r>
          </a:p>
        </p:txBody>
      </p:sp>
    </p:spTree>
    <p:extLst>
      <p:ext uri="{BB962C8B-B14F-4D97-AF65-F5344CB8AC3E}">
        <p14:creationId xmlns:p14="http://schemas.microsoft.com/office/powerpoint/2010/main" val="4168807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電子契約の運用 ｜ 紙契約との変更点</a:t>
            </a:r>
          </a:p>
        </p:txBody>
      </p:sp>
      <p:sp>
        <p:nvSpPr>
          <p:cNvPr id="3" name="スライド番号プレースホルダー 2"/>
          <p:cNvSpPr>
            <a:spLocks noGrp="1"/>
          </p:cNvSpPr>
          <p:nvPr>
            <p:ph type="sldNum" idx="12"/>
          </p:nvPr>
        </p:nvSpPr>
        <p:spPr/>
        <p:txBody>
          <a:bodyPr/>
          <a:lstStyle/>
          <a:p>
            <a:fld id="{00000000-1234-1234-1234-123412341234}" type="slidenum">
              <a:rPr lang="en-US" altLang="ja-JP" smtClean="0"/>
              <a:pPr/>
              <a:t>16</a:t>
            </a:fld>
            <a:endParaRPr lang="ja-JP" altLang="en-US" dirty="0"/>
          </a:p>
        </p:txBody>
      </p:sp>
      <p:sp>
        <p:nvSpPr>
          <p:cNvPr id="4" name="テキスト プレースホルダー 3"/>
          <p:cNvSpPr>
            <a:spLocks noGrp="1"/>
          </p:cNvSpPr>
          <p:nvPr>
            <p:ph type="body" idx="1"/>
          </p:nvPr>
        </p:nvSpPr>
        <p:spPr>
          <a:xfrm>
            <a:off x="838200" y="679171"/>
            <a:ext cx="10515600" cy="743008"/>
          </a:xfrm>
          <a:noFill/>
          <a:ln>
            <a:noFill/>
          </a:ln>
        </p:spPr>
        <p:txBody>
          <a:bodyPr spcFirstLastPara="1" wrap="square" lIns="91425" tIns="45700" rIns="91425" bIns="45700" anchor="ctr" anchorCtr="0">
            <a:noAutofit/>
          </a:bodyPr>
          <a:lstStyle/>
          <a:p>
            <a:pPr marL="0" indent="0">
              <a:lnSpc>
                <a:spcPct val="110000"/>
              </a:lnSpc>
              <a:spcBef>
                <a:spcPts val="0"/>
              </a:spcBef>
              <a:buClr>
                <a:srgbClr val="000000"/>
              </a:buClr>
            </a:pPr>
            <a:r>
              <a:rPr lang="ja-JP" altLang="en-US" sz="1800" b="1" dirty="0">
                <a:solidFill>
                  <a:schemeClr val="dk1"/>
                </a:solidFill>
                <a:cs typeface="Noto Sans"/>
                <a:sym typeface="Arial"/>
              </a:rPr>
              <a:t>紙での契約事務との主な変更点</a:t>
            </a:r>
          </a:p>
          <a:p>
            <a:pPr marL="0" indent="0">
              <a:lnSpc>
                <a:spcPct val="110000"/>
              </a:lnSpc>
              <a:spcBef>
                <a:spcPts val="0"/>
              </a:spcBef>
              <a:buClr>
                <a:srgbClr val="000000"/>
              </a:buClr>
            </a:pPr>
            <a:endParaRPr lang="ja-JP" altLang="en-US" sz="1800" b="1" dirty="0">
              <a:solidFill>
                <a:schemeClr val="dk1"/>
              </a:solidFill>
              <a:cs typeface="Noto Sans"/>
              <a:sym typeface="Arial"/>
            </a:endParaRPr>
          </a:p>
        </p:txBody>
      </p:sp>
      <p:cxnSp>
        <p:nvCxnSpPr>
          <p:cNvPr id="5" name="Google Shape;458;p15"/>
          <p:cNvCxnSpPr/>
          <p:nvPr/>
        </p:nvCxnSpPr>
        <p:spPr>
          <a:xfrm flipV="1">
            <a:off x="4020542" y="1116144"/>
            <a:ext cx="4401466" cy="8167"/>
          </a:xfrm>
          <a:prstGeom prst="straightConnector1">
            <a:avLst/>
          </a:prstGeom>
          <a:noFill/>
          <a:ln w="28575" cap="flat" cmpd="sng">
            <a:solidFill>
              <a:schemeClr val="accent1"/>
            </a:solidFill>
            <a:prstDash val="solid"/>
            <a:miter lim="800000"/>
            <a:headEnd type="none" w="sm" len="sm"/>
            <a:tailEnd type="none" w="sm" len="sm"/>
          </a:ln>
        </p:spPr>
      </p:cxnSp>
      <p:sp>
        <p:nvSpPr>
          <p:cNvPr id="7" name="テキスト ボックス 2"/>
          <p:cNvSpPr txBox="1"/>
          <p:nvPr/>
        </p:nvSpPr>
        <p:spPr>
          <a:xfrm>
            <a:off x="1548127" y="1330739"/>
            <a:ext cx="9346296" cy="5509200"/>
          </a:xfrm>
          <a:prstGeom prst="rect">
            <a:avLst/>
          </a:prstGeom>
          <a:noFill/>
        </p:spPr>
        <p:txBody>
          <a:bodyPr wrap="square">
            <a:spAutoFit/>
          </a:bodyPr>
          <a:lstStyle/>
          <a:p>
            <a:pPr marL="457200" indent="-228600">
              <a:lnSpc>
                <a:spcPct val="110000"/>
              </a:lnSpc>
              <a:buClr>
                <a:schemeClr val="accent1"/>
              </a:buClr>
              <a:buSzPts val="1400"/>
            </a:pPr>
            <a:r>
              <a:rPr lang="ja-JP" altLang="en-US" sz="1600" b="1" u="sng" dirty="0">
                <a:solidFill>
                  <a:srgbClr val="0070C0"/>
                </a:solidFill>
                <a:latin typeface="メイリオ"/>
                <a:ea typeface="メイリオ"/>
              </a:rPr>
              <a:t>１　「</a:t>
            </a:r>
            <a:r>
              <a:rPr lang="ja-JP" altLang="ja-JP" sz="1600" b="1" u="sng" dirty="0">
                <a:solidFill>
                  <a:srgbClr val="0070C0"/>
                </a:solidFill>
                <a:latin typeface="メイリオ"/>
                <a:ea typeface="メイリオ"/>
              </a:rPr>
              <a:t>電子契約用メールアドレス届出書</a:t>
            </a:r>
            <a:r>
              <a:rPr lang="ja-JP" altLang="en-US" sz="1600" b="1" u="sng" dirty="0">
                <a:solidFill>
                  <a:srgbClr val="0070C0"/>
                </a:solidFill>
                <a:latin typeface="メイリオ"/>
                <a:ea typeface="メイリオ"/>
              </a:rPr>
              <a:t>」の提出</a:t>
            </a:r>
            <a:endParaRPr sz="1600" b="1" u="sng" dirty="0">
              <a:solidFill>
                <a:srgbClr val="0070C0"/>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a:t>
            </a:r>
            <a:r>
              <a:rPr lang="ja-JP" altLang="ja-JP" sz="1600" dirty="0">
                <a:solidFill>
                  <a:schemeClr val="dk1"/>
                </a:solidFill>
                <a:latin typeface="メイリオ"/>
                <a:ea typeface="メイリオ"/>
              </a:rPr>
              <a:t>電子契約を希望する場合は、「電子契約用メールアドレス届出書」</a:t>
            </a:r>
            <a:r>
              <a:rPr lang="ja-JP" altLang="en-US" sz="1600" dirty="0">
                <a:solidFill>
                  <a:schemeClr val="dk1"/>
                </a:solidFill>
                <a:latin typeface="メイリオ"/>
                <a:ea typeface="メイリオ"/>
              </a:rPr>
              <a:t>に必要事項を記入し、</a:t>
            </a:r>
            <a:r>
              <a:rPr lang="ja-JP" altLang="ja-JP" sz="1600" dirty="0">
                <a:solidFill>
                  <a:schemeClr val="dk1"/>
                </a:solidFill>
                <a:latin typeface="メイリオ"/>
                <a:ea typeface="メイリオ"/>
              </a:rPr>
              <a:t>落札等決定通知</a:t>
            </a:r>
            <a:r>
              <a:rPr lang="ja-JP" altLang="en-US" sz="1600" dirty="0">
                <a:solidFill>
                  <a:schemeClr val="dk1"/>
                </a:solidFill>
                <a:latin typeface="メイリオ"/>
                <a:ea typeface="メイリオ"/>
              </a:rPr>
              <a:t>日</a:t>
            </a:r>
            <a:r>
              <a:rPr lang="ja-JP" altLang="ja-JP" sz="1600" dirty="0">
                <a:solidFill>
                  <a:schemeClr val="dk1"/>
                </a:solidFill>
                <a:latin typeface="メイリオ"/>
                <a:ea typeface="メイリオ"/>
              </a:rPr>
              <a:t>（</a:t>
            </a:r>
            <a:r>
              <a:rPr lang="ja-JP" altLang="en-US" sz="1600" dirty="0">
                <a:solidFill>
                  <a:schemeClr val="dk1"/>
                </a:solidFill>
                <a:latin typeface="メイリオ"/>
                <a:ea typeface="メイリオ"/>
              </a:rPr>
              <a:t>原則</a:t>
            </a:r>
            <a:r>
              <a:rPr lang="ja-JP" altLang="ja-JP" sz="1600" dirty="0">
                <a:solidFill>
                  <a:schemeClr val="dk1"/>
                </a:solidFill>
                <a:latin typeface="メイリオ"/>
                <a:ea typeface="メイリオ"/>
              </a:rPr>
              <a:t>木曜日）の翌日の</a:t>
            </a:r>
            <a:r>
              <a:rPr lang="en-US" altLang="ja-JP" sz="1600" dirty="0">
                <a:solidFill>
                  <a:schemeClr val="dk1"/>
                </a:solidFill>
                <a:latin typeface="メイリオ"/>
                <a:ea typeface="メイリオ"/>
              </a:rPr>
              <a:t>16</a:t>
            </a:r>
            <a:r>
              <a:rPr lang="ja-JP" altLang="ja-JP" sz="1600" dirty="0">
                <a:solidFill>
                  <a:schemeClr val="dk1"/>
                </a:solidFill>
                <a:latin typeface="メイリオ"/>
                <a:ea typeface="メイリオ"/>
              </a:rPr>
              <a:t>時までに工事等担当課に</a:t>
            </a:r>
            <a:r>
              <a:rPr lang="ja-JP" altLang="en-US" sz="1600" dirty="0">
                <a:solidFill>
                  <a:schemeClr val="dk1"/>
                </a:solidFill>
                <a:latin typeface="メイリオ"/>
                <a:ea typeface="メイリオ"/>
              </a:rPr>
              <a:t>メール等で</a:t>
            </a:r>
            <a:r>
              <a:rPr lang="ja-JP" altLang="ja-JP" sz="1600" dirty="0">
                <a:solidFill>
                  <a:schemeClr val="dk1"/>
                </a:solidFill>
                <a:latin typeface="メイリオ"/>
                <a:ea typeface="メイリオ"/>
              </a:rPr>
              <a:t>提出</a:t>
            </a:r>
            <a:r>
              <a:rPr lang="ja-JP" altLang="en-US" sz="1600" dirty="0">
                <a:solidFill>
                  <a:schemeClr val="dk1"/>
                </a:solidFill>
                <a:latin typeface="メイリオ"/>
                <a:ea typeface="メイリオ"/>
              </a:rPr>
              <a:t>してください。</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ja-JP" sz="1600" dirty="0">
                <a:solidFill>
                  <a:schemeClr val="dk1"/>
                </a:solidFill>
                <a:latin typeface="メイリオ"/>
                <a:ea typeface="メイリオ"/>
              </a:rPr>
              <a:t>・電子契約対象案件について</a:t>
            </a:r>
            <a:r>
              <a:rPr lang="ja-JP" altLang="en-US" sz="1600" dirty="0">
                <a:solidFill>
                  <a:schemeClr val="dk1"/>
                </a:solidFill>
                <a:latin typeface="メイリオ"/>
                <a:ea typeface="メイリオ"/>
              </a:rPr>
              <a:t>は</a:t>
            </a:r>
            <a:r>
              <a:rPr lang="ja-JP" altLang="ja-JP" sz="1600" dirty="0">
                <a:solidFill>
                  <a:schemeClr val="dk1"/>
                </a:solidFill>
                <a:latin typeface="メイリオ"/>
                <a:ea typeface="メイリオ"/>
              </a:rPr>
              <a:t>、入札情報サービス（ＰＰＩ）</a:t>
            </a:r>
            <a:r>
              <a:rPr lang="ja-JP" altLang="en-US" sz="1600" dirty="0">
                <a:solidFill>
                  <a:schemeClr val="dk1"/>
                </a:solidFill>
                <a:latin typeface="メイリオ"/>
                <a:ea typeface="メイリオ"/>
              </a:rPr>
              <a:t>でお知らせし、設計図書等とともに</a:t>
            </a:r>
            <a:r>
              <a:rPr lang="ja-JP" altLang="ja-JP" sz="1600" dirty="0">
                <a:solidFill>
                  <a:schemeClr val="dk1"/>
                </a:solidFill>
                <a:latin typeface="メイリオ"/>
                <a:ea typeface="メイリオ"/>
              </a:rPr>
              <a:t>「電子契約用メールアドレス届出書」の様式を掲載</a:t>
            </a:r>
            <a:r>
              <a:rPr lang="ja-JP" altLang="en-US" sz="1600" dirty="0">
                <a:solidFill>
                  <a:schemeClr val="dk1"/>
                </a:solidFill>
                <a:latin typeface="メイリオ"/>
                <a:ea typeface="メイリオ"/>
              </a:rPr>
              <a:t>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b="1" u="sng" dirty="0">
                <a:solidFill>
                  <a:srgbClr val="0070C0"/>
                </a:solidFill>
                <a:latin typeface="メイリオ"/>
                <a:ea typeface="メイリオ"/>
              </a:rPr>
              <a:t>２　</a:t>
            </a:r>
            <a:r>
              <a:rPr lang="ja-JP" altLang="ja-JP" sz="1600" b="1" u="sng" dirty="0">
                <a:solidFill>
                  <a:srgbClr val="0070C0"/>
                </a:solidFill>
                <a:latin typeface="メイリオ"/>
                <a:ea typeface="メイリオ"/>
              </a:rPr>
              <a:t>建設</a:t>
            </a:r>
            <a:r>
              <a:rPr lang="ja-JP" altLang="en-US" sz="1600" b="1" u="sng" dirty="0">
                <a:solidFill>
                  <a:srgbClr val="0070C0"/>
                </a:solidFill>
                <a:latin typeface="メイリオ"/>
                <a:ea typeface="メイリオ"/>
              </a:rPr>
              <a:t>リサイクル法</a:t>
            </a:r>
            <a:r>
              <a:rPr lang="ja-JP" altLang="ja-JP" sz="1600" b="1" u="sng" dirty="0">
                <a:solidFill>
                  <a:srgbClr val="0070C0"/>
                </a:solidFill>
                <a:latin typeface="メイリオ"/>
                <a:ea typeface="メイリオ"/>
              </a:rPr>
              <a:t>に関する書類</a:t>
            </a:r>
            <a:r>
              <a:rPr lang="ja-JP" altLang="en-US" sz="1600" b="1" u="sng" dirty="0">
                <a:solidFill>
                  <a:srgbClr val="0070C0"/>
                </a:solidFill>
                <a:latin typeface="メイリオ"/>
                <a:ea typeface="メイリオ"/>
              </a:rPr>
              <a:t>の提出</a:t>
            </a:r>
            <a:endParaRPr lang="en-US" altLang="ja-JP" sz="1600" b="1" u="sng" dirty="0">
              <a:solidFill>
                <a:srgbClr val="0070C0"/>
              </a:solidFill>
              <a:latin typeface="メイリオ"/>
              <a:ea typeface="メイリオ"/>
            </a:endParaRPr>
          </a:p>
          <a:p>
            <a:pPr marL="457200" indent="-228600">
              <a:lnSpc>
                <a:spcPct val="110000"/>
              </a:lnSpc>
              <a:buClr>
                <a:schemeClr val="accent1"/>
              </a:buClr>
              <a:buSzPts val="1400"/>
            </a:pPr>
            <a:r>
              <a:rPr lang="ja-JP" altLang="ja-JP" sz="1600" dirty="0">
                <a:solidFill>
                  <a:schemeClr val="dk1"/>
                </a:solidFill>
                <a:latin typeface="メイリオ"/>
                <a:ea typeface="メイリオ"/>
              </a:rPr>
              <a:t>・</a:t>
            </a:r>
            <a:r>
              <a:rPr lang="ja-JP" altLang="en-US" sz="1600" dirty="0">
                <a:solidFill>
                  <a:schemeClr val="dk1"/>
                </a:solidFill>
                <a:latin typeface="メイリオ"/>
                <a:ea typeface="メイリオ"/>
              </a:rPr>
              <a:t>契約書に添付する</a:t>
            </a:r>
            <a:r>
              <a:rPr lang="ja-JP" altLang="ja-JP" sz="1600" dirty="0">
                <a:solidFill>
                  <a:schemeClr val="dk1"/>
                </a:solidFill>
                <a:latin typeface="メイリオ"/>
                <a:ea typeface="メイリオ"/>
              </a:rPr>
              <a:t>建設</a:t>
            </a:r>
            <a:r>
              <a:rPr lang="ja-JP" altLang="en-US" sz="1600" dirty="0">
                <a:solidFill>
                  <a:schemeClr val="dk1"/>
                </a:solidFill>
                <a:latin typeface="メイリオ"/>
                <a:ea typeface="メイリオ"/>
              </a:rPr>
              <a:t>リサイクル法</a:t>
            </a:r>
            <a:r>
              <a:rPr lang="ja-JP" altLang="ja-JP" sz="1600" dirty="0">
                <a:solidFill>
                  <a:schemeClr val="dk1"/>
                </a:solidFill>
                <a:latin typeface="メイリオ"/>
                <a:ea typeface="メイリオ"/>
              </a:rPr>
              <a:t>に関する書類</a:t>
            </a:r>
            <a:r>
              <a:rPr lang="ja-JP" altLang="en-US" sz="1600" dirty="0">
                <a:solidFill>
                  <a:schemeClr val="dk1"/>
                </a:solidFill>
                <a:latin typeface="メイリオ"/>
                <a:ea typeface="メイリオ"/>
              </a:rPr>
              <a:t>については、関係書類を</a:t>
            </a:r>
            <a:r>
              <a:rPr lang="ja-JP" altLang="ja-JP" sz="1600" dirty="0">
                <a:solidFill>
                  <a:schemeClr val="dk1"/>
                </a:solidFill>
                <a:latin typeface="メイリオ"/>
                <a:ea typeface="メイリオ"/>
              </a:rPr>
              <a:t>落札等決定通知</a:t>
            </a:r>
            <a:r>
              <a:rPr lang="ja-JP" altLang="en-US" sz="1600" dirty="0">
                <a:solidFill>
                  <a:schemeClr val="dk1"/>
                </a:solidFill>
                <a:latin typeface="メイリオ"/>
                <a:ea typeface="メイリオ"/>
              </a:rPr>
              <a:t>日</a:t>
            </a:r>
            <a:r>
              <a:rPr lang="ja-JP" altLang="ja-JP" sz="1600" dirty="0">
                <a:solidFill>
                  <a:schemeClr val="dk1"/>
                </a:solidFill>
                <a:latin typeface="メイリオ"/>
                <a:ea typeface="メイリオ"/>
              </a:rPr>
              <a:t>の翌日の</a:t>
            </a:r>
            <a:r>
              <a:rPr lang="en-US" altLang="ja-JP" sz="1600" dirty="0">
                <a:solidFill>
                  <a:schemeClr val="dk1"/>
                </a:solidFill>
                <a:latin typeface="メイリオ"/>
                <a:ea typeface="メイリオ"/>
              </a:rPr>
              <a:t>16</a:t>
            </a:r>
            <a:r>
              <a:rPr lang="ja-JP" altLang="ja-JP" sz="1600" dirty="0">
                <a:solidFill>
                  <a:schemeClr val="dk1"/>
                </a:solidFill>
                <a:latin typeface="メイリオ"/>
                <a:ea typeface="メイリオ"/>
              </a:rPr>
              <a:t>時までに工事等担当課に提出</a:t>
            </a:r>
            <a:r>
              <a:rPr lang="ja-JP" altLang="en-US" sz="1600" dirty="0">
                <a:solidFill>
                  <a:schemeClr val="dk1"/>
                </a:solidFill>
                <a:latin typeface="メイリオ"/>
                <a:ea typeface="メイリオ"/>
              </a:rPr>
              <a:t>してください。</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・なお、契約書に添付する様式については、市確認欄の押印を廃止するため、メールでのやり取りが可能になります。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b="1" u="sng" dirty="0">
                <a:solidFill>
                  <a:srgbClr val="0070C0"/>
                </a:solidFill>
                <a:latin typeface="メイリオ"/>
                <a:ea typeface="メイリオ"/>
              </a:rPr>
              <a:t>３　契約の流れ</a:t>
            </a:r>
            <a:endParaRPr lang="en-US" altLang="ja-JP" sz="1600" b="1" u="sng" dirty="0">
              <a:solidFill>
                <a:srgbClr val="0070C0"/>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a:t>
            </a:r>
            <a:r>
              <a:rPr lang="ja-JP" altLang="ja-JP" sz="1600" dirty="0">
                <a:solidFill>
                  <a:schemeClr val="dk1"/>
                </a:solidFill>
                <a:latin typeface="メイリオ"/>
                <a:ea typeface="メイリオ"/>
              </a:rPr>
              <a:t>市</a:t>
            </a:r>
            <a:r>
              <a:rPr lang="ja-JP" altLang="en-US" sz="1600" dirty="0">
                <a:solidFill>
                  <a:schemeClr val="dk1"/>
                </a:solidFill>
                <a:latin typeface="メイリオ"/>
                <a:ea typeface="メイリオ"/>
              </a:rPr>
              <a:t>が</a:t>
            </a:r>
            <a:r>
              <a:rPr lang="ja-JP" altLang="ja-JP" sz="1600" dirty="0">
                <a:solidFill>
                  <a:schemeClr val="dk1"/>
                </a:solidFill>
                <a:latin typeface="メイリオ"/>
                <a:ea typeface="メイリオ"/>
              </a:rPr>
              <a:t>、電子契約サービス上に契約書類</a:t>
            </a:r>
            <a:r>
              <a:rPr lang="ja-JP" altLang="en-US" sz="1600" dirty="0">
                <a:solidFill>
                  <a:schemeClr val="dk1"/>
                </a:solidFill>
                <a:latin typeface="メイリオ"/>
                <a:ea typeface="メイリオ"/>
              </a:rPr>
              <a:t>一式</a:t>
            </a:r>
            <a:r>
              <a:rPr lang="ja-JP" altLang="ja-JP" sz="1600" dirty="0">
                <a:solidFill>
                  <a:schemeClr val="dk1"/>
                </a:solidFill>
                <a:latin typeface="メイリオ"/>
                <a:ea typeface="メイリオ"/>
              </a:rPr>
              <a:t>をアップロード</a:t>
            </a:r>
            <a:r>
              <a:rPr lang="ja-JP" altLang="en-US" sz="1600" dirty="0">
                <a:solidFill>
                  <a:schemeClr val="dk1"/>
                </a:solidFill>
                <a:latin typeface="メイリオ"/>
                <a:ea typeface="メイリオ"/>
              </a:rPr>
              <a:t>し、事業者に</a:t>
            </a:r>
            <a:r>
              <a:rPr lang="ja-JP" altLang="ja-JP" sz="1600" dirty="0">
                <a:solidFill>
                  <a:schemeClr val="dk1"/>
                </a:solidFill>
                <a:latin typeface="メイリオ"/>
                <a:ea typeface="メイリオ"/>
              </a:rPr>
              <a:t>契約書</a:t>
            </a:r>
            <a:r>
              <a:rPr lang="ja-JP" altLang="en-US" sz="1600" dirty="0">
                <a:solidFill>
                  <a:schemeClr val="dk1"/>
                </a:solidFill>
                <a:latin typeface="メイリオ"/>
                <a:ea typeface="メイリオ"/>
              </a:rPr>
              <a:t>等</a:t>
            </a:r>
            <a:r>
              <a:rPr lang="ja-JP" altLang="ja-JP" sz="1600" dirty="0">
                <a:solidFill>
                  <a:schemeClr val="dk1"/>
                </a:solidFill>
                <a:latin typeface="メイリオ"/>
                <a:ea typeface="メイリオ"/>
              </a:rPr>
              <a:t>の内容の確認及び電子署名の実施を依頼</a:t>
            </a:r>
            <a:r>
              <a:rPr lang="ja-JP" altLang="en-US" sz="1600" dirty="0">
                <a:solidFill>
                  <a:schemeClr val="dk1"/>
                </a:solidFill>
                <a:latin typeface="メイリオ"/>
                <a:ea typeface="メイリオ"/>
              </a:rPr>
              <a:t>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・次に事業者は</a:t>
            </a:r>
            <a:r>
              <a:rPr lang="ja-JP" altLang="ja-JP" sz="1600" dirty="0">
                <a:solidFill>
                  <a:schemeClr val="dk1"/>
                </a:solidFill>
                <a:latin typeface="メイリオ"/>
                <a:ea typeface="メイリオ"/>
              </a:rPr>
              <a:t>契約書</a:t>
            </a:r>
            <a:r>
              <a:rPr lang="ja-JP" altLang="en-US" sz="1600" dirty="0">
                <a:solidFill>
                  <a:schemeClr val="dk1"/>
                </a:solidFill>
                <a:latin typeface="メイリオ"/>
                <a:ea typeface="メイリオ"/>
              </a:rPr>
              <a:t>等</a:t>
            </a:r>
            <a:r>
              <a:rPr lang="ja-JP" altLang="ja-JP" sz="1600" dirty="0">
                <a:solidFill>
                  <a:schemeClr val="dk1"/>
                </a:solidFill>
                <a:latin typeface="メイリオ"/>
                <a:ea typeface="メイリオ"/>
              </a:rPr>
              <a:t>の内容の確認</a:t>
            </a:r>
            <a:r>
              <a:rPr lang="ja-JP" altLang="en-US" sz="1600" dirty="0">
                <a:solidFill>
                  <a:schemeClr val="dk1"/>
                </a:solidFill>
                <a:latin typeface="メイリオ"/>
                <a:ea typeface="メイリオ"/>
              </a:rPr>
              <a:t>を行い、内容に誤りが無ければ電子署名を行います。</a:t>
            </a:r>
            <a:endParaRPr lang="ja-JP"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・その後、市が</a:t>
            </a:r>
            <a:r>
              <a:rPr lang="ja-JP" altLang="ja-JP" sz="1600" dirty="0">
                <a:solidFill>
                  <a:schemeClr val="dk1"/>
                </a:solidFill>
                <a:latin typeface="メイリオ"/>
                <a:ea typeface="メイリオ"/>
              </a:rPr>
              <a:t>電子署名</a:t>
            </a:r>
            <a:r>
              <a:rPr lang="ja-JP" altLang="en-US" sz="1600" dirty="0">
                <a:solidFill>
                  <a:schemeClr val="dk1"/>
                </a:solidFill>
                <a:latin typeface="メイリオ"/>
                <a:ea typeface="メイリオ"/>
              </a:rPr>
              <a:t>を行い、市が電子署名をした時点で、契約が確定します。</a:t>
            </a:r>
            <a:endParaRPr lang="ja-JP"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b="1" dirty="0">
                <a:solidFill>
                  <a:srgbClr val="FF0000"/>
                </a:solidFill>
                <a:latin typeface="メイリオ"/>
                <a:ea typeface="メイリオ"/>
              </a:rPr>
              <a:t>　</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endParaRPr lang="ja-JP" altLang="en-US" sz="1600" dirty="0">
              <a:solidFill>
                <a:schemeClr val="dk1"/>
              </a:solidFill>
              <a:latin typeface="メイリオ"/>
              <a:ea typeface="メイリオ"/>
            </a:endParaRPr>
          </a:p>
          <a:p>
            <a:pPr marL="457200" indent="-228600">
              <a:lnSpc>
                <a:spcPct val="110000"/>
              </a:lnSpc>
              <a:buClr>
                <a:schemeClr val="accent1"/>
              </a:buClr>
              <a:buSzPts val="1400"/>
            </a:pPr>
            <a:endParaRPr lang="ja-JP" altLang="en-US" sz="1600" dirty="0">
              <a:latin typeface="メイリオ"/>
              <a:ea typeface="メイリオ"/>
            </a:endParaRPr>
          </a:p>
        </p:txBody>
      </p:sp>
    </p:spTree>
    <p:extLst>
      <p:ext uri="{BB962C8B-B14F-4D97-AF65-F5344CB8AC3E}">
        <p14:creationId xmlns:p14="http://schemas.microsoft.com/office/powerpoint/2010/main" val="2453519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電子契約の運用 ｜ 紙契約との変更点</a:t>
            </a:r>
          </a:p>
        </p:txBody>
      </p:sp>
      <p:sp>
        <p:nvSpPr>
          <p:cNvPr id="3" name="スライド番号プレースホルダー 2"/>
          <p:cNvSpPr>
            <a:spLocks noGrp="1"/>
          </p:cNvSpPr>
          <p:nvPr>
            <p:ph type="sldNum" idx="12"/>
          </p:nvPr>
        </p:nvSpPr>
        <p:spPr/>
        <p:txBody>
          <a:bodyPr/>
          <a:lstStyle/>
          <a:p>
            <a:fld id="{00000000-1234-1234-1234-123412341234}" type="slidenum">
              <a:rPr lang="en-US" altLang="ja-JP" smtClean="0"/>
              <a:pPr/>
              <a:t>17</a:t>
            </a:fld>
            <a:endParaRPr lang="ja-JP" altLang="en-US" dirty="0"/>
          </a:p>
        </p:txBody>
      </p:sp>
      <p:sp>
        <p:nvSpPr>
          <p:cNvPr id="4" name="テキスト プレースホルダー 3"/>
          <p:cNvSpPr>
            <a:spLocks noGrp="1"/>
          </p:cNvSpPr>
          <p:nvPr>
            <p:ph type="body" idx="1"/>
          </p:nvPr>
        </p:nvSpPr>
        <p:spPr>
          <a:noFill/>
          <a:ln>
            <a:noFill/>
          </a:ln>
        </p:spPr>
        <p:txBody>
          <a:bodyPr spcFirstLastPara="1" wrap="square" lIns="91425" tIns="45700" rIns="91425" bIns="45700" anchor="ctr" anchorCtr="0">
            <a:noAutofit/>
          </a:bodyPr>
          <a:lstStyle/>
          <a:p>
            <a:pPr marL="0" indent="0">
              <a:lnSpc>
                <a:spcPct val="110000"/>
              </a:lnSpc>
              <a:spcBef>
                <a:spcPts val="0"/>
              </a:spcBef>
              <a:buClr>
                <a:srgbClr val="000000"/>
              </a:buClr>
            </a:pPr>
            <a:r>
              <a:rPr lang="ja-JP" altLang="en-US" sz="1800" b="1" dirty="0">
                <a:solidFill>
                  <a:schemeClr val="dk1"/>
                </a:solidFill>
                <a:cs typeface="Noto Sans"/>
                <a:sym typeface="Arial"/>
              </a:rPr>
              <a:t>紙での契約事務との主な変更点</a:t>
            </a:r>
          </a:p>
          <a:p>
            <a:pPr marL="0" indent="0">
              <a:lnSpc>
                <a:spcPct val="110000"/>
              </a:lnSpc>
              <a:spcBef>
                <a:spcPts val="0"/>
              </a:spcBef>
              <a:buClr>
                <a:srgbClr val="000000"/>
              </a:buClr>
            </a:pPr>
            <a:endParaRPr lang="ja-JP" altLang="en-US" sz="1800" b="1" dirty="0">
              <a:solidFill>
                <a:schemeClr val="dk1"/>
              </a:solidFill>
              <a:cs typeface="Noto Sans"/>
              <a:sym typeface="Arial"/>
            </a:endParaRPr>
          </a:p>
        </p:txBody>
      </p:sp>
      <p:cxnSp>
        <p:nvCxnSpPr>
          <p:cNvPr id="5" name="Google Shape;458;p15"/>
          <p:cNvCxnSpPr/>
          <p:nvPr/>
        </p:nvCxnSpPr>
        <p:spPr>
          <a:xfrm flipV="1">
            <a:off x="4020542" y="1231663"/>
            <a:ext cx="4401466" cy="8167"/>
          </a:xfrm>
          <a:prstGeom prst="straightConnector1">
            <a:avLst/>
          </a:prstGeom>
          <a:noFill/>
          <a:ln w="28575" cap="flat" cmpd="sng">
            <a:solidFill>
              <a:schemeClr val="accent1"/>
            </a:solidFill>
            <a:prstDash val="solid"/>
            <a:miter lim="800000"/>
            <a:headEnd type="none" w="sm" len="sm"/>
            <a:tailEnd type="none" w="sm" len="sm"/>
          </a:ln>
        </p:spPr>
      </p:cxnSp>
      <p:sp>
        <p:nvSpPr>
          <p:cNvPr id="7" name="テキスト ボックス 2"/>
          <p:cNvSpPr txBox="1"/>
          <p:nvPr/>
        </p:nvSpPr>
        <p:spPr>
          <a:xfrm>
            <a:off x="1548127" y="1474430"/>
            <a:ext cx="9346296" cy="5509200"/>
          </a:xfrm>
          <a:prstGeom prst="rect">
            <a:avLst/>
          </a:prstGeom>
          <a:noFill/>
        </p:spPr>
        <p:txBody>
          <a:bodyPr wrap="square">
            <a:spAutoFit/>
          </a:bodyPr>
          <a:lstStyle/>
          <a:p>
            <a:pPr marL="457200" indent="-228600">
              <a:lnSpc>
                <a:spcPct val="110000"/>
              </a:lnSpc>
              <a:buClr>
                <a:schemeClr val="accent1"/>
              </a:buClr>
              <a:buSzPts val="1400"/>
            </a:pPr>
            <a:r>
              <a:rPr lang="ja-JP" altLang="en-US" sz="1600" b="1" u="sng" dirty="0">
                <a:solidFill>
                  <a:srgbClr val="005BAC"/>
                </a:solidFill>
                <a:latin typeface="メイリオ"/>
                <a:ea typeface="メイリオ"/>
              </a:rPr>
              <a:t>４　電子契約の締結日と電子署名について</a:t>
            </a:r>
            <a:endParaRPr lang="en-US" altLang="ja-JP" sz="1600" b="1" u="sng" dirty="0">
              <a:solidFill>
                <a:srgbClr val="005BAC"/>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・市は、</a:t>
            </a:r>
            <a:r>
              <a:rPr lang="ja-JP" altLang="ja-JP" sz="1600" dirty="0">
                <a:solidFill>
                  <a:schemeClr val="dk1"/>
                </a:solidFill>
                <a:latin typeface="メイリオ"/>
                <a:ea typeface="メイリオ"/>
              </a:rPr>
              <a:t>落札等</a:t>
            </a:r>
            <a:r>
              <a:rPr lang="ja-JP" altLang="en-US" sz="1600" dirty="0">
                <a:solidFill>
                  <a:schemeClr val="dk1"/>
                </a:solidFill>
                <a:latin typeface="メイリオ"/>
                <a:ea typeface="メイリオ"/>
              </a:rPr>
              <a:t>決定</a:t>
            </a:r>
            <a:r>
              <a:rPr lang="ja-JP" altLang="ja-JP" sz="1600" dirty="0">
                <a:solidFill>
                  <a:schemeClr val="dk1"/>
                </a:solidFill>
                <a:latin typeface="メイリオ"/>
                <a:ea typeface="メイリオ"/>
              </a:rPr>
              <a:t>通知日から起算して７日以内の日を契約書に記載し</a:t>
            </a:r>
            <a:r>
              <a:rPr lang="ja-JP" altLang="en-US" sz="1600" dirty="0">
                <a:solidFill>
                  <a:schemeClr val="dk1"/>
                </a:solidFill>
                <a:latin typeface="メイリオ"/>
                <a:ea typeface="メイリオ"/>
              </a:rPr>
              <a:t>てアップロードします。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a:t>
            </a:r>
            <a:r>
              <a:rPr lang="ja-JP" altLang="ja-JP" sz="1600" dirty="0">
                <a:solidFill>
                  <a:schemeClr val="dk1"/>
                </a:solidFill>
                <a:latin typeface="メイリオ"/>
                <a:ea typeface="メイリオ"/>
              </a:rPr>
              <a:t>落札等通知日から起算して７日目が祝日の場合は、その翌日を契約締結日とすることが</a:t>
            </a:r>
            <a:r>
              <a:rPr lang="ja-JP" altLang="en-US" sz="1600" dirty="0">
                <a:solidFill>
                  <a:schemeClr val="dk1"/>
                </a:solidFill>
                <a:latin typeface="メイリオ"/>
                <a:ea typeface="メイリオ"/>
              </a:rPr>
              <a:t>あります。）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・契約書に記載した日が電子契約の契約締結日となります。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b="1" dirty="0">
                <a:solidFill>
                  <a:srgbClr val="FF0000"/>
                </a:solidFill>
                <a:latin typeface="メイリオ"/>
                <a:ea typeface="メイリオ"/>
              </a:rPr>
              <a:t>・地方自治法では、双方が電子署名をした時点で契約が確定することとなっているため、原則は契約書に記載されている日までに双方</a:t>
            </a:r>
            <a:r>
              <a:rPr lang="ja-JP" altLang="ja-JP" sz="1600" b="1" dirty="0">
                <a:solidFill>
                  <a:srgbClr val="FF0000"/>
                </a:solidFill>
                <a:latin typeface="メイリオ"/>
                <a:ea typeface="メイリオ"/>
              </a:rPr>
              <a:t>が電子署名を行う必要があ</a:t>
            </a:r>
            <a:r>
              <a:rPr lang="ja-JP" altLang="en-US" sz="1600" b="1" dirty="0">
                <a:solidFill>
                  <a:srgbClr val="FF0000"/>
                </a:solidFill>
                <a:latin typeface="メイリオ"/>
                <a:ea typeface="メイリオ"/>
              </a:rPr>
              <a:t>ります。</a:t>
            </a:r>
            <a:endParaRPr lang="en-US" altLang="ja-JP" sz="1600" b="1" dirty="0">
              <a:solidFill>
                <a:srgbClr val="FF0000"/>
              </a:solidFill>
              <a:latin typeface="メイリオ"/>
              <a:ea typeface="メイリオ"/>
            </a:endParaRPr>
          </a:p>
          <a:p>
            <a:pPr marL="457200" indent="-228600">
              <a:lnSpc>
                <a:spcPct val="110000"/>
              </a:lnSpc>
              <a:buClr>
                <a:schemeClr val="accent1"/>
              </a:buClr>
              <a:buSzPts val="1400"/>
            </a:pPr>
            <a:endParaRPr lang="en-US" altLang="ja-JP" sz="1600" b="1" dirty="0">
              <a:solidFill>
                <a:srgbClr val="FF0000"/>
              </a:solidFill>
              <a:latin typeface="メイリオ"/>
              <a:ea typeface="メイリオ"/>
            </a:endParaRPr>
          </a:p>
          <a:p>
            <a:pPr marL="457200" indent="-228600">
              <a:lnSpc>
                <a:spcPct val="110000"/>
              </a:lnSpc>
              <a:buClr>
                <a:schemeClr val="accent1"/>
              </a:buClr>
              <a:buSzPts val="1400"/>
            </a:pPr>
            <a:r>
              <a:rPr lang="ja-JP" altLang="en-US" sz="1600" b="1" u="sng" dirty="0">
                <a:solidFill>
                  <a:srgbClr val="005BAC"/>
                </a:solidFill>
                <a:latin typeface="メイリオ"/>
                <a:ea typeface="メイリオ"/>
              </a:rPr>
              <a:t>５　</a:t>
            </a:r>
            <a:r>
              <a:rPr lang="ja-JP" altLang="ja-JP" sz="1600" b="1" u="sng" dirty="0">
                <a:solidFill>
                  <a:srgbClr val="005BAC"/>
                </a:solidFill>
                <a:latin typeface="メイリオ"/>
                <a:ea typeface="メイリオ"/>
              </a:rPr>
              <a:t>契約の効力</a:t>
            </a:r>
            <a:r>
              <a:rPr lang="ja-JP" altLang="en-US" sz="1600" b="1" u="sng" dirty="0">
                <a:solidFill>
                  <a:srgbClr val="005BAC"/>
                </a:solidFill>
                <a:latin typeface="メイリオ"/>
                <a:ea typeface="メイリオ"/>
              </a:rPr>
              <a:t>について</a:t>
            </a:r>
            <a:endParaRPr lang="ja-JP" altLang="ja-JP" sz="1600" b="1" u="sng" dirty="0">
              <a:solidFill>
                <a:srgbClr val="005BAC"/>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a:t>
            </a:r>
            <a:r>
              <a:rPr lang="ja-JP" altLang="ja-JP" sz="1600" dirty="0">
                <a:solidFill>
                  <a:schemeClr val="dk1"/>
                </a:solidFill>
                <a:latin typeface="メイリオ"/>
                <a:ea typeface="メイリオ"/>
              </a:rPr>
              <a:t>契約書に記載されている日とタイムスタンプで記録されている日が異なる場合は、契約書に記載されている契約締結日から電子契約の効力が発生するものとし</a:t>
            </a:r>
            <a:r>
              <a:rPr lang="ja-JP" altLang="en-US" sz="1600" dirty="0">
                <a:solidFill>
                  <a:schemeClr val="dk1"/>
                </a:solidFill>
                <a:latin typeface="メイリオ"/>
                <a:ea typeface="メイリオ"/>
              </a:rPr>
              <a:t>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・そのため、</a:t>
            </a:r>
            <a:r>
              <a:rPr lang="ja-JP" altLang="ja-JP" sz="1600" dirty="0">
                <a:solidFill>
                  <a:schemeClr val="dk1"/>
                </a:solidFill>
                <a:latin typeface="メイリオ"/>
                <a:ea typeface="メイリオ"/>
              </a:rPr>
              <a:t>契約の効力に関して定めた「電子契約に関する特記仕様書」を電子契約書に添付</a:t>
            </a:r>
            <a:r>
              <a:rPr lang="ja-JP" altLang="en-US" sz="1600" dirty="0">
                <a:solidFill>
                  <a:schemeClr val="dk1"/>
                </a:solidFill>
                <a:latin typeface="メイリオ"/>
                <a:ea typeface="メイリオ"/>
              </a:rPr>
              <a:t>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endParaRPr lang="en-US" altLang="ja-JP" sz="1600" b="1" u="sng" dirty="0">
              <a:solidFill>
                <a:srgbClr val="005BAC"/>
              </a:solidFill>
              <a:latin typeface="メイリオ"/>
              <a:ea typeface="メイリオ"/>
            </a:endParaRPr>
          </a:p>
          <a:p>
            <a:pPr marL="457200" indent="-228600">
              <a:lnSpc>
                <a:spcPct val="110000"/>
              </a:lnSpc>
              <a:buClr>
                <a:schemeClr val="accent1"/>
              </a:buClr>
              <a:buSzPts val="1400"/>
            </a:pPr>
            <a:r>
              <a:rPr lang="ja-JP" altLang="en-US" sz="1600" b="1" u="sng" dirty="0">
                <a:solidFill>
                  <a:srgbClr val="005BAC"/>
                </a:solidFill>
                <a:latin typeface="メイリオ"/>
                <a:ea typeface="メイリオ"/>
              </a:rPr>
              <a:t>６　</a:t>
            </a:r>
            <a:r>
              <a:rPr lang="ja-JP" altLang="ja-JP" sz="1600" b="1" u="sng" dirty="0">
                <a:solidFill>
                  <a:srgbClr val="005BAC"/>
                </a:solidFill>
                <a:latin typeface="メイリオ"/>
                <a:ea typeface="メイリオ"/>
              </a:rPr>
              <a:t>仲裁合意書</a:t>
            </a:r>
            <a:r>
              <a:rPr lang="ja-JP" altLang="en-US" sz="1600" b="1" u="sng" dirty="0">
                <a:solidFill>
                  <a:srgbClr val="005BAC"/>
                </a:solidFill>
                <a:latin typeface="メイリオ"/>
                <a:ea typeface="メイリオ"/>
              </a:rPr>
              <a:t>について</a:t>
            </a:r>
            <a:endParaRPr sz="1600" b="1" u="sng" dirty="0">
              <a:solidFill>
                <a:srgbClr val="005BAC"/>
              </a:solidFill>
              <a:latin typeface="メイリオ"/>
              <a:ea typeface="メイリオ"/>
            </a:endParaRPr>
          </a:p>
          <a:p>
            <a:pPr marL="457200" indent="-228600">
              <a:lnSpc>
                <a:spcPct val="110000"/>
              </a:lnSpc>
              <a:buClr>
                <a:schemeClr val="accent1"/>
              </a:buClr>
              <a:buSzPts val="1400"/>
            </a:pPr>
            <a:r>
              <a:rPr lang="ja-JP" altLang="ja-JP" sz="1600" dirty="0">
                <a:solidFill>
                  <a:schemeClr val="dk1"/>
                </a:solidFill>
                <a:latin typeface="メイリオ"/>
                <a:ea typeface="メイリオ"/>
              </a:rPr>
              <a:t>・</a:t>
            </a:r>
            <a:r>
              <a:rPr lang="ja-JP" altLang="en-US" sz="1600" dirty="0">
                <a:solidFill>
                  <a:schemeClr val="dk1"/>
                </a:solidFill>
                <a:latin typeface="メイリオ"/>
                <a:ea typeface="メイリオ"/>
              </a:rPr>
              <a:t>仲裁合意書は、電子契約における契約書類一式に含めるため、電子署名をすると、仲裁合意が成立します。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・市が、必要事項を記入した仲裁合意書を契約書類としてアップロードします。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　</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endParaRPr lang="en-US" altLang="ja-JP" sz="1600" dirty="0">
              <a:solidFill>
                <a:schemeClr val="dk1"/>
              </a:solidFill>
              <a:latin typeface="メイリオ"/>
              <a:ea typeface="メイリオ"/>
            </a:endParaRPr>
          </a:p>
        </p:txBody>
      </p:sp>
    </p:spTree>
    <p:extLst>
      <p:ext uri="{BB962C8B-B14F-4D97-AF65-F5344CB8AC3E}">
        <p14:creationId xmlns:p14="http://schemas.microsoft.com/office/powerpoint/2010/main" val="1138215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電子契約の運用 ｜ 紙契約との変更点</a:t>
            </a:r>
          </a:p>
        </p:txBody>
      </p:sp>
      <p:sp>
        <p:nvSpPr>
          <p:cNvPr id="3" name="スライド番号プレースホルダー 2"/>
          <p:cNvSpPr>
            <a:spLocks noGrp="1"/>
          </p:cNvSpPr>
          <p:nvPr>
            <p:ph type="sldNum" idx="12"/>
          </p:nvPr>
        </p:nvSpPr>
        <p:spPr/>
        <p:txBody>
          <a:bodyPr/>
          <a:lstStyle/>
          <a:p>
            <a:fld id="{00000000-1234-1234-1234-123412341234}" type="slidenum">
              <a:rPr lang="en-US" altLang="ja-JP" smtClean="0"/>
              <a:pPr/>
              <a:t>18</a:t>
            </a:fld>
            <a:endParaRPr lang="ja-JP" altLang="en-US" dirty="0"/>
          </a:p>
        </p:txBody>
      </p:sp>
      <p:sp>
        <p:nvSpPr>
          <p:cNvPr id="4" name="テキスト プレースホルダー 3"/>
          <p:cNvSpPr>
            <a:spLocks noGrp="1"/>
          </p:cNvSpPr>
          <p:nvPr>
            <p:ph type="body" idx="1"/>
          </p:nvPr>
        </p:nvSpPr>
        <p:spPr>
          <a:noFill/>
          <a:ln>
            <a:noFill/>
          </a:ln>
        </p:spPr>
        <p:txBody>
          <a:bodyPr spcFirstLastPara="1" wrap="square" lIns="91425" tIns="45700" rIns="91425" bIns="45700" anchor="ctr" anchorCtr="0">
            <a:noAutofit/>
          </a:bodyPr>
          <a:lstStyle/>
          <a:p>
            <a:pPr marL="0" indent="0">
              <a:lnSpc>
                <a:spcPct val="110000"/>
              </a:lnSpc>
              <a:spcBef>
                <a:spcPts val="0"/>
              </a:spcBef>
              <a:buClr>
                <a:srgbClr val="000000"/>
              </a:buClr>
            </a:pPr>
            <a:r>
              <a:rPr lang="ja-JP" altLang="en-US" sz="1800" b="1" dirty="0">
                <a:solidFill>
                  <a:schemeClr val="dk1"/>
                </a:solidFill>
                <a:cs typeface="Noto Sans"/>
                <a:sym typeface="Arial"/>
              </a:rPr>
              <a:t>紙での契約事務との主な変更点</a:t>
            </a:r>
          </a:p>
          <a:p>
            <a:pPr marL="0" indent="0">
              <a:lnSpc>
                <a:spcPct val="110000"/>
              </a:lnSpc>
              <a:spcBef>
                <a:spcPts val="0"/>
              </a:spcBef>
              <a:buClr>
                <a:srgbClr val="000000"/>
              </a:buClr>
            </a:pPr>
            <a:endParaRPr lang="ja-JP" altLang="en-US" sz="1800" b="1" dirty="0">
              <a:solidFill>
                <a:schemeClr val="dk1"/>
              </a:solidFill>
              <a:cs typeface="Noto Sans"/>
              <a:sym typeface="Arial"/>
            </a:endParaRPr>
          </a:p>
        </p:txBody>
      </p:sp>
      <p:cxnSp>
        <p:nvCxnSpPr>
          <p:cNvPr id="5" name="Google Shape;458;p15"/>
          <p:cNvCxnSpPr/>
          <p:nvPr/>
        </p:nvCxnSpPr>
        <p:spPr>
          <a:xfrm flipV="1">
            <a:off x="4020542" y="1231663"/>
            <a:ext cx="4401466" cy="8167"/>
          </a:xfrm>
          <a:prstGeom prst="straightConnector1">
            <a:avLst/>
          </a:prstGeom>
          <a:noFill/>
          <a:ln w="28575" cap="flat" cmpd="sng">
            <a:solidFill>
              <a:schemeClr val="accent1"/>
            </a:solidFill>
            <a:prstDash val="solid"/>
            <a:miter lim="800000"/>
            <a:headEnd type="none" w="sm" len="sm"/>
            <a:tailEnd type="none" w="sm" len="sm"/>
          </a:ln>
        </p:spPr>
      </p:cxnSp>
      <p:sp>
        <p:nvSpPr>
          <p:cNvPr id="7" name="テキスト ボックス 2"/>
          <p:cNvSpPr txBox="1"/>
          <p:nvPr/>
        </p:nvSpPr>
        <p:spPr>
          <a:xfrm>
            <a:off x="1548127" y="1474430"/>
            <a:ext cx="9346296" cy="1446550"/>
          </a:xfrm>
          <a:prstGeom prst="rect">
            <a:avLst/>
          </a:prstGeom>
          <a:noFill/>
        </p:spPr>
        <p:txBody>
          <a:bodyPr wrap="square">
            <a:spAutoFit/>
          </a:bodyPr>
          <a:lstStyle/>
          <a:p>
            <a:pPr marL="457200" indent="-228600">
              <a:lnSpc>
                <a:spcPct val="110000"/>
              </a:lnSpc>
              <a:buClr>
                <a:schemeClr val="accent1"/>
              </a:buClr>
              <a:buSzPts val="1400"/>
            </a:pPr>
            <a:r>
              <a:rPr lang="ja-JP" altLang="en-US" sz="1600" b="1" u="sng" dirty="0">
                <a:solidFill>
                  <a:srgbClr val="005BAC"/>
                </a:solidFill>
                <a:latin typeface="メイリオ"/>
                <a:ea typeface="メイリオ"/>
              </a:rPr>
              <a:t>７　</a:t>
            </a:r>
            <a:r>
              <a:rPr lang="ja-JP" altLang="ja-JP" sz="1600" b="1" u="sng" dirty="0">
                <a:solidFill>
                  <a:srgbClr val="005BAC"/>
                </a:solidFill>
                <a:latin typeface="メイリオ"/>
                <a:ea typeface="メイリオ"/>
              </a:rPr>
              <a:t>建設業退職金共済事業掛金収納書</a:t>
            </a:r>
            <a:r>
              <a:rPr lang="ja-JP" altLang="en-US" sz="1600" b="1" u="sng" dirty="0">
                <a:solidFill>
                  <a:srgbClr val="005BAC"/>
                </a:solidFill>
                <a:latin typeface="メイリオ"/>
                <a:ea typeface="メイリオ"/>
              </a:rPr>
              <a:t>について</a:t>
            </a:r>
          </a:p>
          <a:p>
            <a:pPr marL="457200" indent="-228600">
              <a:lnSpc>
                <a:spcPct val="110000"/>
              </a:lnSpc>
              <a:buClr>
                <a:schemeClr val="accent1"/>
              </a:buClr>
              <a:buSzPts val="1400"/>
            </a:pPr>
            <a:r>
              <a:rPr lang="ja-JP" altLang="ja-JP" sz="1600" dirty="0">
                <a:solidFill>
                  <a:schemeClr val="dk1"/>
                </a:solidFill>
                <a:latin typeface="メイリオ"/>
                <a:ea typeface="メイリオ"/>
              </a:rPr>
              <a:t>・建設業退職金共済事業掛金収納書は、これまで契約書に貼布してい</a:t>
            </a:r>
            <a:r>
              <a:rPr lang="ja-JP" altLang="en-US" sz="1600" dirty="0">
                <a:solidFill>
                  <a:schemeClr val="dk1"/>
                </a:solidFill>
                <a:latin typeface="メイリオ"/>
                <a:ea typeface="メイリオ"/>
              </a:rPr>
              <a:t>まし</a:t>
            </a:r>
            <a:r>
              <a:rPr lang="ja-JP" altLang="ja-JP" sz="1600" dirty="0">
                <a:solidFill>
                  <a:schemeClr val="dk1"/>
                </a:solidFill>
                <a:latin typeface="メイリオ"/>
                <a:ea typeface="メイリオ"/>
              </a:rPr>
              <a:t>たが、</a:t>
            </a:r>
            <a:r>
              <a:rPr lang="ja-JP" altLang="en-US" sz="1600" dirty="0">
                <a:solidFill>
                  <a:schemeClr val="dk1"/>
                </a:solidFill>
                <a:latin typeface="メイリオ"/>
                <a:ea typeface="メイリオ"/>
              </a:rPr>
              <a:t>電子契約の場合は、</a:t>
            </a:r>
            <a:r>
              <a:rPr lang="ja-JP" altLang="ja-JP" sz="1600" dirty="0">
                <a:solidFill>
                  <a:schemeClr val="dk1"/>
                </a:solidFill>
                <a:latin typeface="メイリオ"/>
                <a:ea typeface="メイリオ"/>
              </a:rPr>
              <a:t>専用の掛金収納書提出様式に貼り付けて、工事等担当課窓口へ提出</a:t>
            </a:r>
            <a:r>
              <a:rPr lang="ja-JP" altLang="en-US" sz="1600" dirty="0">
                <a:solidFill>
                  <a:schemeClr val="dk1"/>
                </a:solidFill>
                <a:latin typeface="メイリオ"/>
                <a:ea typeface="メイリオ"/>
              </a:rPr>
              <a:t>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a:t>
            </a:r>
            <a:r>
              <a:rPr lang="ja-JP" altLang="ja-JP" sz="1600" dirty="0">
                <a:solidFill>
                  <a:schemeClr val="dk1"/>
                </a:solidFill>
                <a:latin typeface="メイリオ"/>
                <a:ea typeface="メイリオ"/>
              </a:rPr>
              <a:t>専用の掛金収納書提出様式</a:t>
            </a:r>
            <a:r>
              <a:rPr lang="ja-JP" altLang="en-US" sz="1600" dirty="0">
                <a:solidFill>
                  <a:schemeClr val="dk1"/>
                </a:solidFill>
                <a:latin typeface="メイリオ"/>
                <a:ea typeface="メイリオ"/>
              </a:rPr>
              <a:t>は、市のホームページに掲載します。</a:t>
            </a:r>
            <a:endParaRPr lang="en-US" altLang="ja-JP" sz="1600" dirty="0">
              <a:solidFill>
                <a:schemeClr val="dk1"/>
              </a:solidFill>
              <a:latin typeface="メイリオ"/>
              <a:ea typeface="メイリオ"/>
            </a:endParaRPr>
          </a:p>
          <a:p>
            <a:pPr marL="457200" indent="-228600">
              <a:lnSpc>
                <a:spcPct val="110000"/>
              </a:lnSpc>
              <a:buClr>
                <a:schemeClr val="accent1"/>
              </a:buClr>
              <a:buSzPts val="1400"/>
            </a:pPr>
            <a:r>
              <a:rPr lang="ja-JP" altLang="en-US" sz="1600" dirty="0">
                <a:solidFill>
                  <a:schemeClr val="dk1"/>
                </a:solidFill>
                <a:latin typeface="メイリオ"/>
                <a:ea typeface="メイリオ"/>
              </a:rPr>
              <a:t>　</a:t>
            </a:r>
            <a:r>
              <a:rPr lang="en-US" altLang="ja-JP" sz="1600" dirty="0">
                <a:solidFill>
                  <a:schemeClr val="dk1"/>
                </a:solidFill>
                <a:latin typeface="メイリオ"/>
                <a:ea typeface="メイリオ"/>
              </a:rPr>
              <a:t>※</a:t>
            </a:r>
            <a:r>
              <a:rPr lang="ja-JP" altLang="en-US" sz="1600" dirty="0">
                <a:solidFill>
                  <a:schemeClr val="dk1"/>
                </a:solidFill>
                <a:latin typeface="メイリオ"/>
                <a:ea typeface="メイリオ"/>
              </a:rPr>
              <a:t>紙契約の場合は、どちらで対応していただいてもかまいません。</a:t>
            </a:r>
          </a:p>
        </p:txBody>
      </p:sp>
    </p:spTree>
    <p:extLst>
      <p:ext uri="{BB962C8B-B14F-4D97-AF65-F5344CB8AC3E}">
        <p14:creationId xmlns:p14="http://schemas.microsoft.com/office/powerpoint/2010/main" val="1911583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35BC47-3839-CF3F-BC96-0412BB622C63}"/>
              </a:ext>
            </a:extLst>
          </p:cNvPr>
          <p:cNvSpPr>
            <a:spLocks noGrp="1"/>
          </p:cNvSpPr>
          <p:nvPr>
            <p:ph type="title"/>
          </p:nvPr>
        </p:nvSpPr>
        <p:spPr/>
        <p:txBody>
          <a:bodyPr>
            <a:normAutofit/>
          </a:bodyPr>
          <a:lstStyle/>
          <a:p>
            <a:r>
              <a:rPr lang="ja-JP" altLang="en-US" dirty="0"/>
              <a:t>目次</a:t>
            </a:r>
          </a:p>
        </p:txBody>
      </p:sp>
      <p:sp>
        <p:nvSpPr>
          <p:cNvPr id="1105" name="Google Shape;219;p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ltLang="ja-JP" sz="800">
                <a:solidFill>
                  <a:schemeClr val="tx1"/>
                </a:solidFill>
              </a:rPr>
              <a:pPr/>
              <a:t>1</a:t>
            </a:fld>
            <a:endParaRPr sz="800" dirty="0">
              <a:solidFill>
                <a:schemeClr val="tx1"/>
              </a:solidFill>
            </a:endParaRPr>
          </a:p>
        </p:txBody>
      </p:sp>
      <p:sp>
        <p:nvSpPr>
          <p:cNvPr id="1106" name="Google Shape;220;p3"/>
          <p:cNvSpPr txBox="1"/>
          <p:nvPr/>
        </p:nvSpPr>
        <p:spPr>
          <a:xfrm>
            <a:off x="1805120" y="3123000"/>
            <a:ext cx="8581760" cy="612000"/>
          </a:xfrm>
          <a:prstGeom prst="rect">
            <a:avLst/>
          </a:prstGeom>
          <a:noFill/>
          <a:ln>
            <a:noFill/>
          </a:ln>
        </p:spPr>
        <p:txBody>
          <a:bodyPr spcFirstLastPara="1" wrap="square" lIns="91425" tIns="45700" rIns="91425" bIns="45700" anchor="t" anchorCtr="0">
            <a:noAutofit/>
          </a:bodyPr>
          <a:lstStyle/>
          <a:p>
            <a:pPr algn="ctr">
              <a:lnSpc>
                <a:spcPct val="120000"/>
              </a:lnSpc>
              <a:buClr>
                <a:schemeClr val="dk1"/>
              </a:buClr>
              <a:buSzPts val="2700"/>
            </a:pPr>
            <a:endParaRPr sz="4400"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1107" name="Google Shape;221;p3"/>
          <p:cNvSpPr txBox="1"/>
          <p:nvPr/>
        </p:nvSpPr>
        <p:spPr>
          <a:xfrm>
            <a:off x="2340543" y="1166862"/>
            <a:ext cx="7605276" cy="4524275"/>
          </a:xfrm>
          <a:prstGeom prst="rect">
            <a:avLst/>
          </a:prstGeom>
          <a:noFill/>
          <a:ln>
            <a:noFill/>
          </a:ln>
        </p:spPr>
        <p:txBody>
          <a:bodyPr spcFirstLastPara="1" wrap="square" lIns="91425" tIns="45700" rIns="91425" bIns="45700" anchor="t" anchorCtr="0">
            <a:spAutoFit/>
          </a:bodyPr>
          <a:lstStyle/>
          <a:p>
            <a:pPr>
              <a:lnSpc>
                <a:spcPct val="150000"/>
              </a:lnSpc>
            </a:pP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　会社概要</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　電子契約とは</a:t>
            </a:r>
            <a:endParaRPr lang="en-US" altLang="ja-JP"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　ＧＭＯサイン（電子契約サービス）概要</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4</a:t>
            </a:r>
            <a:r>
              <a:rPr lang="ja-JP" altLang="en-US" sz="2400" dirty="0">
                <a:latin typeface="メイリオ" panose="020B0604030504040204" pitchFamily="50" charset="-128"/>
                <a:ea typeface="メイリオ" panose="020B0604030504040204" pitchFamily="50" charset="-128"/>
              </a:rPr>
              <a:t>　電子契約の運用</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　契約締結の流れ</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6</a:t>
            </a:r>
            <a:r>
              <a:rPr lang="ja-JP" altLang="en-US" sz="2400" dirty="0">
                <a:latin typeface="メイリオ" panose="020B0604030504040204" pitchFamily="50" charset="-128"/>
                <a:ea typeface="メイリオ" panose="020B0604030504040204" pitchFamily="50" charset="-128"/>
              </a:rPr>
              <a:t>　電子署名の確認方法</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7</a:t>
            </a:r>
            <a:r>
              <a:rPr lang="ja-JP" altLang="en-US" sz="2400" dirty="0">
                <a:latin typeface="メイリオ" panose="020B0604030504040204" pitchFamily="50" charset="-128"/>
                <a:ea typeface="メイリオ" panose="020B0604030504040204" pitchFamily="50" charset="-128"/>
              </a:rPr>
              <a:t>　お問い合わせ先</a:t>
            </a:r>
            <a:endParaRPr sz="2400" dirty="0">
              <a:latin typeface="メイリオ" panose="020B0604030504040204" pitchFamily="50" charset="-128"/>
              <a:ea typeface="メイリオ" panose="020B0604030504040204" pitchFamily="50" charset="-128"/>
            </a:endParaRPr>
          </a:p>
          <a:p>
            <a:pPr>
              <a:lnSpc>
                <a:spcPct val="150000"/>
              </a:lnSpc>
            </a:pPr>
            <a:r>
              <a:rPr lang="en-US" altLang="ja-JP" sz="2400" dirty="0">
                <a:latin typeface="メイリオ" panose="020B0604030504040204" pitchFamily="50" charset="-128"/>
                <a:ea typeface="メイリオ" panose="020B0604030504040204" pitchFamily="50" charset="-128"/>
              </a:rPr>
              <a:t>8</a:t>
            </a:r>
            <a:r>
              <a:rPr lang="ja-JP" altLang="en-US" sz="2400" dirty="0">
                <a:latin typeface="メイリオ" panose="020B0604030504040204" pitchFamily="50" charset="-128"/>
                <a:ea typeface="メイリオ" panose="020B0604030504040204" pitchFamily="50" charset="-128"/>
              </a:rPr>
              <a:t>　デモンストレーション</a:t>
            </a:r>
            <a:endParaRPr sz="2400" dirty="0">
              <a:latin typeface="メイリオ" panose="020B0604030504040204" pitchFamily="50" charset="-128"/>
              <a:ea typeface="メイリオ" panose="020B0604030504040204" pitchFamily="50" charset="-128"/>
            </a:endParaRPr>
          </a:p>
        </p:txBody>
      </p:sp>
      <p:sp>
        <p:nvSpPr>
          <p:cNvPr id="1108" name="Google Shape;222;p3"/>
          <p:cNvSpPr txBox="1"/>
          <p:nvPr/>
        </p:nvSpPr>
        <p:spPr>
          <a:xfrm>
            <a:off x="1481939" y="481701"/>
            <a:ext cx="8463880" cy="685161"/>
          </a:xfrm>
          <a:prstGeom prst="rect">
            <a:avLst/>
          </a:prstGeom>
          <a:noFill/>
          <a:ln>
            <a:noFill/>
          </a:ln>
        </p:spPr>
        <p:txBody>
          <a:bodyPr spcFirstLastPara="1" wrap="square" lIns="91425" tIns="45700" rIns="91425" bIns="45700" anchor="t" anchorCtr="0">
            <a:noAutofit/>
          </a:bodyPr>
          <a:lstStyle/>
          <a:p>
            <a:pPr marL="457200" indent="-228600">
              <a:lnSpc>
                <a:spcPct val="120000"/>
              </a:lnSpc>
              <a:buClr>
                <a:schemeClr val="accent2"/>
              </a:buClr>
              <a:buSzPts val="1300"/>
            </a:pPr>
            <a:endParaRPr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1674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19</a:t>
            </a:fld>
            <a:endParaRPr/>
          </a:p>
        </p:txBody>
      </p:sp>
      <p:sp>
        <p:nvSpPr>
          <p:cNvPr id="468" name="Google Shape;468;p15"/>
          <p:cNvSpPr/>
          <p:nvPr/>
        </p:nvSpPr>
        <p:spPr>
          <a:xfrm>
            <a:off x="1143000" y="74732"/>
            <a:ext cx="9906000" cy="30773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400" dirty="0">
              <a:solidFill>
                <a:srgbClr val="000000"/>
              </a:solidFill>
              <a:latin typeface="メイリオ" panose="020B0604030504040204" pitchFamily="50" charset="-128"/>
              <a:ea typeface="メイリオ" panose="020B0604030504040204" pitchFamily="50" charset="-128"/>
              <a:sym typeface="Arial"/>
            </a:endParaRPr>
          </a:p>
        </p:txBody>
      </p:sp>
      <p:sp>
        <p:nvSpPr>
          <p:cNvPr id="469" name="Google Shape;469;p15"/>
          <p:cNvSpPr txBox="1">
            <a:spLocks noGrp="1"/>
          </p:cNvSpPr>
          <p:nvPr>
            <p:ph type="title"/>
          </p:nvPr>
        </p:nvSpPr>
        <p:spPr>
          <a:xfrm>
            <a:off x="49213" y="152400"/>
            <a:ext cx="10515600" cy="441325"/>
          </a:xfrm>
          <a:prstGeom prst="rect">
            <a:avLst/>
          </a:prstGeom>
          <a:noFill/>
          <a:ln>
            <a:noFill/>
          </a:ln>
        </p:spPr>
        <p:txBody>
          <a:bodyPr spcFirstLastPara="1" wrap="square" lIns="91425" tIns="45700" rIns="91425" bIns="45700" anchor="ctr" anchorCtr="0">
            <a:normAutofit/>
          </a:bodyPr>
          <a:lstStyle/>
          <a:p>
            <a:r>
              <a:rPr lang="ja-JP" altLang="en-US" dirty="0"/>
              <a:t>電子契約の運用 ｜</a:t>
            </a:r>
            <a:r>
              <a:rPr lang="ja-JP" altLang="ja-JP" dirty="0"/>
              <a:t>電子契約用メールアドレス届出書</a:t>
            </a:r>
            <a:r>
              <a:rPr lang="ja-JP" altLang="en-US" dirty="0">
                <a:sym typeface="Meiryo"/>
              </a:rPr>
              <a:t>について</a:t>
            </a:r>
            <a:endParaRPr dirty="0"/>
          </a:p>
        </p:txBody>
      </p:sp>
      <p:sp>
        <p:nvSpPr>
          <p:cNvPr id="2" name="Google Shape;462;p39">
            <a:extLst>
              <a:ext uri="{FF2B5EF4-FFF2-40B4-BE49-F238E27FC236}">
                <a16:creationId xmlns:a16="http://schemas.microsoft.com/office/drawing/2014/main" id="{68812B3A-EE39-E1F3-E1B8-A0D8462C68D8}"/>
              </a:ext>
            </a:extLst>
          </p:cNvPr>
          <p:cNvSpPr/>
          <p:nvPr/>
        </p:nvSpPr>
        <p:spPr>
          <a:xfrm>
            <a:off x="1845851" y="1343524"/>
            <a:ext cx="4216251" cy="4989092"/>
          </a:xfrm>
          <a:prstGeom prst="roundRect">
            <a:avLst>
              <a:gd name="adj" fmla="val 2800"/>
            </a:avLst>
          </a:prstGeom>
          <a:solidFill>
            <a:schemeClr val="accent4">
              <a:lumMod val="20000"/>
              <a:lumOff val="80000"/>
            </a:schemeClr>
          </a:solidFill>
          <a:ln>
            <a:noFill/>
          </a:ln>
        </p:spPr>
        <p:txBody>
          <a:bodyPr spcFirstLastPara="1" wrap="square" lIns="91425" tIns="45700" rIns="91425" bIns="45700" anchor="ctr" anchorCtr="0">
            <a:noAutofit/>
          </a:bodyPr>
          <a:lstStyle/>
          <a:p>
            <a:pPr algn="just"/>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（様式第１号）</a:t>
            </a:r>
          </a:p>
          <a:p>
            <a:pPr algn="ctr"/>
            <a:r>
              <a:rPr lang="ja-JP" altLang="ja-JP" sz="900" kern="100" dirty="0">
                <a:latin typeface="ＭＳ 明朝" panose="02020609040205080304" pitchFamily="17" charset="-128"/>
                <a:ea typeface="ＭＳ 明朝" panose="02020609040205080304" pitchFamily="17" charset="-128"/>
                <a:cs typeface="Times New Roman" panose="02020603050405020304" pitchFamily="18" charset="0"/>
              </a:rPr>
              <a:t>電子契約用メールアドレス届出書</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r"/>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年　月　日</a:t>
            </a:r>
          </a:p>
          <a:p>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島田市長　</a:t>
            </a:r>
          </a:p>
          <a:p>
            <a:pPr indent="2583180"/>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住　　　　所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83180"/>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商号又は名称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2583180"/>
            <a:r>
              <a:rPr lang="ja-JP" altLang="ja-JP" sz="800" dirty="0">
                <a:latin typeface="ＭＳ 明朝" panose="02020609040205080304" pitchFamily="17" charset="-128"/>
                <a:ea typeface="ＭＳ 明朝" panose="02020609040205080304" pitchFamily="17" charset="-128"/>
                <a:cs typeface="Times New Roman" panose="02020603050405020304" pitchFamily="18" charset="0"/>
              </a:rPr>
              <a:t>代表者職氏名　</a:t>
            </a:r>
            <a:r>
              <a:rPr lang="ja-JP" altLang="ja-JP" sz="800" u="sng"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algn="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※受任者を置く場合は受任者についてご記入ください。</a:t>
            </a: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43510"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電子契約の締結に利用するメールアドレス及びアクセスコードは、次のとおりとします。</a:t>
            </a: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１　契約名</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２　契約締結権限者利用メールアドレス</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43510"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※必要に応じて確認者を追加できます。必要がない場合は記入不要です。</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確認者利用メールアドレス</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役職　　　　　　　　　　　　　氏名</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３　アクセスコード（４桁の数字）</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ja-JP" sz="800" u="sng"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※留意事項</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・フリーメールのアドレスは指定しないでください。</a:t>
            </a:r>
          </a:p>
          <a:p>
            <a:pPr marL="430530" indent="-430530"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・指定したメールアドレスに変更があった場合は、再度本様式による提出をお願いします。</a:t>
            </a:r>
          </a:p>
          <a:p>
            <a:pPr latinLnBrk="1"/>
            <a:r>
              <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rPr>
              <a:t>　　・アクセスコードは電子署名に必要なコードです。取扱いに注意してください。</a:t>
            </a: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latin typeface="ＭＳ 明朝" panose="02020609040205080304" pitchFamily="17" charset="-128"/>
              <a:ea typeface="ＭＳ 明朝" panose="02020609040205080304" pitchFamily="17" charset="-128"/>
              <a:cs typeface="Times New Roman" panose="02020603050405020304" pitchFamily="18" charset="0"/>
            </a:endParaRPr>
          </a:p>
          <a:p>
            <a:pPr indent="1865630"/>
            <a:r>
              <a:rPr lang="ja-JP" altLang="ja-JP" sz="800" dirty="0">
                <a:latin typeface="游明朝" panose="02020400000000000000" pitchFamily="18" charset="-128"/>
                <a:ea typeface="ＭＳ 明朝" panose="02020609040205080304" pitchFamily="17" charset="-128"/>
                <a:cs typeface="游明朝" panose="02020400000000000000" pitchFamily="18" charset="-128"/>
              </a:rPr>
              <a:t>【契約事務担当者】</a:t>
            </a:r>
            <a:endParaRPr lang="ja-JP" altLang="ja-JP" sz="800" dirty="0">
              <a:latin typeface="游明朝" panose="02020400000000000000" pitchFamily="18" charset="-128"/>
              <a:ea typeface="游明朝" panose="02020400000000000000" pitchFamily="18" charset="-128"/>
              <a:cs typeface="游明朝" panose="02020400000000000000" pitchFamily="18" charset="-128"/>
            </a:endParaRPr>
          </a:p>
          <a:p>
            <a:pPr indent="1937385"/>
            <a:r>
              <a:rPr lang="ja-JP" altLang="ja-JP" sz="800" dirty="0">
                <a:latin typeface="游明朝" panose="02020400000000000000" pitchFamily="18" charset="-128"/>
                <a:ea typeface="ＭＳ 明朝" panose="02020609040205080304" pitchFamily="17" charset="-128"/>
                <a:cs typeface="游明朝" panose="02020400000000000000" pitchFamily="18" charset="-128"/>
              </a:rPr>
              <a:t>部　　署　　名：　</a:t>
            </a:r>
            <a:r>
              <a:rPr lang="ja-JP" altLang="ja-JP" sz="800" u="sng" dirty="0">
                <a:latin typeface="游明朝" panose="02020400000000000000" pitchFamily="18" charset="-128"/>
                <a:ea typeface="ＭＳ 明朝" panose="02020609040205080304" pitchFamily="17" charset="-128"/>
                <a:cs typeface="游明朝" panose="02020400000000000000" pitchFamily="18" charset="-128"/>
              </a:rPr>
              <a:t>　　　　　　　　　　　　　　</a:t>
            </a:r>
            <a:endParaRPr lang="ja-JP" altLang="ja-JP" sz="800" dirty="0">
              <a:latin typeface="游明朝" panose="02020400000000000000" pitchFamily="18" charset="-128"/>
              <a:ea typeface="游明朝" panose="02020400000000000000" pitchFamily="18" charset="-128"/>
              <a:cs typeface="游明朝" panose="02020400000000000000" pitchFamily="18" charset="-128"/>
            </a:endParaRPr>
          </a:p>
          <a:p>
            <a:pPr indent="1942465"/>
            <a:r>
              <a:rPr lang="ja-JP" altLang="ja-JP" sz="800" spc="240" dirty="0">
                <a:latin typeface="游明朝" panose="02020400000000000000" pitchFamily="18" charset="-128"/>
                <a:ea typeface="ＭＳ 明朝" panose="02020609040205080304" pitchFamily="17" charset="-128"/>
                <a:cs typeface="游明朝" panose="02020400000000000000" pitchFamily="18" charset="-128"/>
              </a:rPr>
              <a:t>役職・氏名</a:t>
            </a:r>
            <a:r>
              <a:rPr lang="ja-JP" altLang="ja-JP" sz="800" dirty="0">
                <a:latin typeface="游明朝" panose="02020400000000000000" pitchFamily="18" charset="-128"/>
                <a:ea typeface="ＭＳ 明朝" panose="02020609040205080304" pitchFamily="17" charset="-128"/>
                <a:cs typeface="游明朝" panose="02020400000000000000" pitchFamily="18" charset="-128"/>
              </a:rPr>
              <a:t>：　</a:t>
            </a:r>
            <a:r>
              <a:rPr lang="ja-JP" altLang="ja-JP" sz="800" u="sng" dirty="0">
                <a:latin typeface="游明朝" panose="02020400000000000000" pitchFamily="18" charset="-128"/>
                <a:ea typeface="ＭＳ 明朝" panose="02020609040205080304" pitchFamily="17" charset="-128"/>
                <a:cs typeface="游明朝" panose="02020400000000000000" pitchFamily="18" charset="-128"/>
              </a:rPr>
              <a:t>　　　　　　　　　　　　　　</a:t>
            </a:r>
            <a:endParaRPr lang="ja-JP" altLang="ja-JP" sz="800" dirty="0">
              <a:latin typeface="游明朝" panose="02020400000000000000" pitchFamily="18" charset="-128"/>
              <a:ea typeface="游明朝" panose="02020400000000000000" pitchFamily="18" charset="-128"/>
              <a:cs typeface="游明朝" panose="02020400000000000000" pitchFamily="18" charset="-128"/>
            </a:endParaRPr>
          </a:p>
          <a:p>
            <a:pPr indent="1920240"/>
            <a:r>
              <a:rPr lang="ja-JP" altLang="ja-JP" sz="800" spc="515" dirty="0">
                <a:latin typeface="游明朝" panose="02020400000000000000" pitchFamily="18" charset="-128"/>
                <a:ea typeface="ＭＳ 明朝" panose="02020609040205080304" pitchFamily="17" charset="-128"/>
                <a:cs typeface="游明朝" panose="02020400000000000000" pitchFamily="18" charset="-128"/>
              </a:rPr>
              <a:t>電話番号</a:t>
            </a:r>
            <a:r>
              <a:rPr lang="ja-JP" altLang="ja-JP" sz="800" dirty="0">
                <a:latin typeface="游明朝" panose="02020400000000000000" pitchFamily="18" charset="-128"/>
                <a:ea typeface="ＭＳ 明朝" panose="02020609040205080304" pitchFamily="17" charset="-128"/>
                <a:cs typeface="游明朝" panose="02020400000000000000" pitchFamily="18" charset="-128"/>
              </a:rPr>
              <a:t>：　</a:t>
            </a:r>
            <a:r>
              <a:rPr lang="ja-JP" altLang="ja-JP" sz="800" u="sng" dirty="0">
                <a:latin typeface="游明朝" panose="02020400000000000000" pitchFamily="18" charset="-128"/>
                <a:ea typeface="ＭＳ 明朝" panose="02020609040205080304" pitchFamily="17" charset="-128"/>
                <a:cs typeface="游明朝" panose="02020400000000000000" pitchFamily="18" charset="-128"/>
              </a:rPr>
              <a:t>　　　　　　　　　　　　　　</a:t>
            </a:r>
            <a:endParaRPr lang="ja-JP" altLang="ja-JP" sz="800" dirty="0">
              <a:latin typeface="游明朝" panose="02020400000000000000" pitchFamily="18" charset="-128"/>
              <a:ea typeface="游明朝" panose="02020400000000000000" pitchFamily="18" charset="-128"/>
              <a:cs typeface="游明朝" panose="02020400000000000000" pitchFamily="18" charset="-128"/>
            </a:endParaRPr>
          </a:p>
          <a:p>
            <a:pPr indent="1937385"/>
            <a:r>
              <a:rPr lang="ja-JP" altLang="ja-JP" sz="800" dirty="0">
                <a:latin typeface="游明朝" panose="02020400000000000000" pitchFamily="18" charset="-128"/>
                <a:ea typeface="ＭＳ 明朝" panose="02020609040205080304" pitchFamily="17" charset="-128"/>
                <a:cs typeface="游明朝" panose="02020400000000000000" pitchFamily="18" charset="-128"/>
              </a:rPr>
              <a:t>メールアドレス：　</a:t>
            </a:r>
            <a:r>
              <a:rPr lang="ja-JP" altLang="ja-JP" sz="800" u="sng" dirty="0">
                <a:latin typeface="游明朝" panose="02020400000000000000" pitchFamily="18" charset="-128"/>
                <a:ea typeface="ＭＳ 明朝" panose="02020609040205080304" pitchFamily="17" charset="-128"/>
                <a:cs typeface="游明朝" panose="02020400000000000000" pitchFamily="18" charset="-128"/>
              </a:rPr>
              <a:t>　　　　　　　　</a:t>
            </a:r>
            <a:r>
              <a:rPr lang="en-US" altLang="ja-JP" sz="800" u="sng" dirty="0">
                <a:latin typeface="游明朝" panose="02020400000000000000" pitchFamily="18" charset="-128"/>
                <a:ea typeface="ＭＳ 明朝" panose="02020609040205080304" pitchFamily="17" charset="-128"/>
                <a:cs typeface="游明朝" panose="02020400000000000000" pitchFamily="18" charset="-128"/>
              </a:rPr>
              <a:t>  </a:t>
            </a:r>
            <a:r>
              <a:rPr lang="ja-JP" altLang="ja-JP" sz="800" u="sng" dirty="0">
                <a:latin typeface="游明朝" panose="02020400000000000000" pitchFamily="18" charset="-128"/>
                <a:ea typeface="ＭＳ 明朝" panose="02020609040205080304" pitchFamily="17" charset="-128"/>
                <a:cs typeface="游明朝" panose="02020400000000000000" pitchFamily="18" charset="-128"/>
              </a:rPr>
              <a:t>　　　　　</a:t>
            </a:r>
            <a:endParaRPr lang="ja-JP" altLang="ja-JP" sz="800" dirty="0">
              <a:latin typeface="游明朝" panose="02020400000000000000" pitchFamily="18" charset="-128"/>
              <a:ea typeface="游明朝" panose="02020400000000000000" pitchFamily="18" charset="-128"/>
              <a:cs typeface="游明朝" panose="02020400000000000000" pitchFamily="18" charset="-128"/>
            </a:endParaRPr>
          </a:p>
          <a:p>
            <a:pPr latinLnBrk="1"/>
            <a:r>
              <a:rPr lang="en-US" altLang="ja-JP" sz="800" kern="100" dirty="0">
                <a:latin typeface="ＭＳ 明朝" panose="02020609040205080304" pitchFamily="17" charset="-128"/>
                <a:ea typeface="ＭＳ 明朝" panose="02020609040205080304" pitchFamily="17" charset="-128"/>
                <a:cs typeface="Times New Roman" panose="02020603050405020304" pitchFamily="18" charset="0"/>
              </a:rPr>
              <a:t> </a:t>
            </a:r>
            <a:endParaRPr lang="ja-JP" altLang="ja-JP" sz="800"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 name="Google Shape;464;p39">
            <a:extLst>
              <a:ext uri="{FF2B5EF4-FFF2-40B4-BE49-F238E27FC236}">
                <a16:creationId xmlns:a16="http://schemas.microsoft.com/office/drawing/2014/main" id="{22711550-C662-A4D3-3EA0-3CB0AFCD031B}"/>
              </a:ext>
            </a:extLst>
          </p:cNvPr>
          <p:cNvSpPr txBox="1"/>
          <p:nvPr/>
        </p:nvSpPr>
        <p:spPr>
          <a:xfrm>
            <a:off x="3074664" y="282528"/>
            <a:ext cx="6863913" cy="411138"/>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endParaRPr sz="16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5" name="Google Shape;466;p39">
            <a:extLst>
              <a:ext uri="{FF2B5EF4-FFF2-40B4-BE49-F238E27FC236}">
                <a16:creationId xmlns:a16="http://schemas.microsoft.com/office/drawing/2014/main" id="{BFA6775E-CECF-15B6-3626-56C06EF1664F}"/>
              </a:ext>
            </a:extLst>
          </p:cNvPr>
          <p:cNvSpPr/>
          <p:nvPr/>
        </p:nvSpPr>
        <p:spPr>
          <a:xfrm>
            <a:off x="6378012" y="1348070"/>
            <a:ext cx="4104000" cy="3967551"/>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3"/>
              <a:buFont typeface="Arial"/>
              <a:buNone/>
            </a:pPr>
            <a:endParaRPr sz="513" b="0" i="0" u="none" strike="noStrike" cap="none" dirty="0">
              <a:solidFill>
                <a:schemeClr val="lt1"/>
              </a:solidFill>
              <a:latin typeface="メイリオ" panose="020B0604030504040204" pitchFamily="50" charset="-128"/>
              <a:ea typeface="メイリオ" panose="020B0604030504040204" pitchFamily="50" charset="-128"/>
              <a:cs typeface="Meiryo"/>
              <a:sym typeface="Meiryo"/>
            </a:endParaRPr>
          </a:p>
        </p:txBody>
      </p:sp>
      <p:sp>
        <p:nvSpPr>
          <p:cNvPr id="6" name="Google Shape;467;p39">
            <a:extLst>
              <a:ext uri="{FF2B5EF4-FFF2-40B4-BE49-F238E27FC236}">
                <a16:creationId xmlns:a16="http://schemas.microsoft.com/office/drawing/2014/main" id="{DEC215A9-15C7-3149-922E-3CB5D2F25C23}"/>
              </a:ext>
            </a:extLst>
          </p:cNvPr>
          <p:cNvSpPr/>
          <p:nvPr/>
        </p:nvSpPr>
        <p:spPr>
          <a:xfrm>
            <a:off x="6506621" y="1923186"/>
            <a:ext cx="3732114" cy="344401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〇電子契約はメールでのやり取りになるため、</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事業者</a:t>
            </a: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のメールアドレスを確認する必要があります。</a:t>
            </a:r>
            <a:endParaRPr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endPar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lvl="0"/>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〇</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届け出された</a:t>
            </a:r>
            <a:r>
              <a:rPr lang="ja-JP" altLang="en-US" sz="1100" dirty="0">
                <a:latin typeface="メイリオ" panose="020B0604030504040204" pitchFamily="50" charset="-128"/>
                <a:ea typeface="メイリオ" panose="020B0604030504040204" pitchFamily="50" charset="-128"/>
                <a:cs typeface="Meiryo"/>
                <a:sym typeface="Meiryo"/>
              </a:rPr>
              <a:t>メールアドレスに、一定期間のみ有効な</a:t>
            </a:r>
            <a:r>
              <a:rPr lang="en-US" altLang="ja-JP" sz="1100" dirty="0">
                <a:latin typeface="メイリオ" panose="020B0604030504040204" pitchFamily="50" charset="-128"/>
                <a:ea typeface="メイリオ" panose="020B0604030504040204" pitchFamily="50" charset="-128"/>
                <a:cs typeface="Meiryo"/>
                <a:sym typeface="Meiryo"/>
              </a:rPr>
              <a:t>URL</a:t>
            </a:r>
            <a:r>
              <a:rPr lang="ja-JP" altLang="en-US" sz="1100" dirty="0">
                <a:latin typeface="メイリオ" panose="020B0604030504040204" pitchFamily="50" charset="-128"/>
                <a:ea typeface="メイリオ" panose="020B0604030504040204" pitchFamily="50" charset="-128"/>
                <a:cs typeface="Meiryo"/>
                <a:sym typeface="Meiryo"/>
              </a:rPr>
              <a:t>が記載されたメールが送信され、その</a:t>
            </a:r>
            <a:r>
              <a:rPr lang="en-US" altLang="ja-JP" sz="1100" dirty="0">
                <a:latin typeface="メイリオ" panose="020B0604030504040204" pitchFamily="50" charset="-128"/>
                <a:ea typeface="メイリオ" panose="020B0604030504040204" pitchFamily="50" charset="-128"/>
                <a:cs typeface="Meiryo"/>
                <a:sym typeface="Meiryo"/>
              </a:rPr>
              <a:t>URL</a:t>
            </a:r>
            <a:r>
              <a:rPr lang="ja-JP" altLang="en-US" sz="1100" dirty="0">
                <a:latin typeface="メイリオ" panose="020B0604030504040204" pitchFamily="50" charset="-128"/>
                <a:ea typeface="メイリオ" panose="020B0604030504040204" pitchFamily="50" charset="-128"/>
                <a:cs typeface="Meiryo"/>
                <a:sym typeface="Meiryo"/>
              </a:rPr>
              <a:t>から契約書ファイルにアクセスして電子署名をします。そのため、</a:t>
            </a: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電子契約を締結する権限のある方のメールアドレスを必ず記入して</a:t>
            </a:r>
            <a:r>
              <a:rPr lang="ja-JP" altLang="en-US" sz="1100" dirty="0">
                <a:latin typeface="メイリオ" panose="020B0604030504040204" pitchFamily="50" charset="-128"/>
                <a:ea typeface="メイリオ" panose="020B0604030504040204" pitchFamily="50" charset="-128"/>
                <a:cs typeface="Meiryo"/>
                <a:sym typeface="Meiryo"/>
              </a:rPr>
              <a:t>ください</a:t>
            </a: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t>
            </a:r>
            <a:endParaRPr lang="en-US" alt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lvl="0"/>
            <a:endParaRPr lang="en-US" sz="1100" dirty="0">
              <a:latin typeface="メイリオ" panose="020B0604030504040204" pitchFamily="50" charset="-128"/>
              <a:ea typeface="メイリオ" panose="020B0604030504040204" pitchFamily="50" charset="-128"/>
              <a:cs typeface="Meiryo"/>
              <a:sym typeface="Meiryo"/>
            </a:endParaRPr>
          </a:p>
          <a:p>
            <a:pPr lvl="0"/>
            <a:r>
              <a:rPr lang="ja-JP" altLang="en-US" sz="1100" dirty="0">
                <a:latin typeface="メイリオ" panose="020B0604030504040204" pitchFamily="50" charset="-128"/>
                <a:ea typeface="メイリオ" panose="020B0604030504040204" pitchFamily="50" charset="-128"/>
                <a:cs typeface="Meiryo"/>
                <a:sym typeface="Meiryo"/>
              </a:rPr>
              <a:t>〇必要に応じて、確認者を追加することができます。追加する場合は、</a:t>
            </a:r>
            <a:r>
              <a:rPr lang="ja-JP" altLang="en-US" sz="1100" dirty="0">
                <a:latin typeface="メイリオ" panose="020B0604030504040204" pitchFamily="50" charset="-128"/>
                <a:ea typeface="メイリオ" panose="020B0604030504040204" pitchFamily="50" charset="-128"/>
                <a:cs typeface="Meiryo"/>
              </a:rPr>
              <a:t>別のメールアドレスを記入してください。</a:t>
            </a:r>
            <a:endParaRPr lang="en-US" altLang="ja-JP" sz="1100" dirty="0">
              <a:latin typeface="メイリオ" panose="020B0604030504040204" pitchFamily="50" charset="-128"/>
              <a:ea typeface="メイリオ" panose="020B0604030504040204" pitchFamily="50" charset="-128"/>
              <a:cs typeface="Meiryo"/>
            </a:endParaRPr>
          </a:p>
          <a:p>
            <a:pPr lvl="0"/>
            <a:endParaRPr lang="en-US" sz="1100" dirty="0">
              <a:latin typeface="メイリオ" panose="020B0604030504040204" pitchFamily="50" charset="-128"/>
              <a:ea typeface="メイリオ" panose="020B0604030504040204" pitchFamily="50" charset="-128"/>
              <a:cs typeface="Meiryo"/>
              <a:sym typeface="Meiryo"/>
            </a:endParaRPr>
          </a:p>
          <a:p>
            <a:r>
              <a:rPr lang="ja-JP" altLang="en-US" sz="1100" dirty="0">
                <a:latin typeface="メイリオ" panose="020B0604030504040204" pitchFamily="50" charset="-128"/>
                <a:ea typeface="メイリオ" panose="020B0604030504040204" pitchFamily="50" charset="-128"/>
                <a:cs typeface="Meiryo"/>
                <a:sym typeface="Meiryo"/>
              </a:rPr>
              <a:t>〇メールアドレス、氏名等の他、事業者の署名時に必要なパスワードとなるアクセスコード（</a:t>
            </a:r>
            <a:r>
              <a:rPr lang="en-US" altLang="ja-JP" sz="1100" dirty="0">
                <a:latin typeface="メイリオ" panose="020B0604030504040204" pitchFamily="50" charset="-128"/>
                <a:ea typeface="メイリオ" panose="020B0604030504040204" pitchFamily="50" charset="-128"/>
                <a:cs typeface="Meiryo"/>
                <a:sym typeface="Meiryo"/>
              </a:rPr>
              <a:t>4</a:t>
            </a:r>
            <a:r>
              <a:rPr lang="ja-JP" altLang="en-US" sz="1100" dirty="0">
                <a:latin typeface="メイリオ" panose="020B0604030504040204" pitchFamily="50" charset="-128"/>
                <a:ea typeface="メイリオ" panose="020B0604030504040204" pitchFamily="50" charset="-128"/>
                <a:cs typeface="Meiryo"/>
                <a:sym typeface="Meiryo"/>
              </a:rPr>
              <a:t>桁の数字）を記入してください。</a:t>
            </a:r>
            <a:endParaRPr sz="1100" dirty="0">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endParaRPr sz="1100" b="0" i="0" u="none" strike="noStrike" cap="none" dirty="0">
              <a:solidFill>
                <a:srgbClr val="FF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None/>
            </a:pPr>
            <a:r>
              <a:rPr lang="ja-JP" sz="11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【提出方法】</a:t>
            </a:r>
            <a:endParaRPr dirty="0">
              <a:latin typeface="メイリオ" panose="020B0604030504040204" pitchFamily="50" charset="-128"/>
              <a:ea typeface="メイリオ" panose="020B0604030504040204" pitchFamily="50" charset="-128"/>
            </a:endParaRPr>
          </a:p>
          <a:p>
            <a:pPr lvl="0"/>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〇落札</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等</a:t>
            </a: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決定後</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a:t>
            </a:r>
            <a:r>
              <a:rPr lang="ja-JP" altLang="ja-JP" sz="1100" dirty="0">
                <a:latin typeface="メイリオ" panose="020B0604030504040204" pitchFamily="50" charset="-128"/>
                <a:ea typeface="メイリオ" panose="020B0604030504040204" pitchFamily="50" charset="-128"/>
                <a:cs typeface="Meiryo"/>
              </a:rPr>
              <a:t>工事等担当課</a:t>
            </a:r>
            <a:r>
              <a:rPr lang="ja-JP" altLang="en-US" sz="1100" dirty="0">
                <a:latin typeface="メイリオ" panose="020B0604030504040204" pitchFamily="50" charset="-128"/>
                <a:ea typeface="メイリオ" panose="020B0604030504040204" pitchFamily="50" charset="-128"/>
                <a:cs typeface="Meiryo"/>
              </a:rPr>
              <a:t>に</a:t>
            </a:r>
            <a:r>
              <a:rPr lang="ja-JP" sz="1100" dirty="0">
                <a:latin typeface="メイリオ" panose="020B0604030504040204" pitchFamily="50" charset="-128"/>
                <a:ea typeface="メイリオ" panose="020B0604030504040204" pitchFamily="50" charset="-128"/>
                <a:cs typeface="Meiryo"/>
                <a:sym typeface="Meiryo"/>
              </a:rPr>
              <a:t>メール</a:t>
            </a:r>
            <a:r>
              <a:rPr lang="ja-JP" altLang="en-US" sz="1100" dirty="0">
                <a:latin typeface="メイリオ" panose="020B0604030504040204" pitchFamily="50" charset="-128"/>
                <a:ea typeface="メイリオ" panose="020B0604030504040204" pitchFamily="50" charset="-128"/>
                <a:cs typeface="Meiryo"/>
                <a:sym typeface="Meiryo"/>
              </a:rPr>
              <a:t>等</a:t>
            </a:r>
            <a:r>
              <a:rPr lang="ja-JP" sz="1100" dirty="0">
                <a:latin typeface="メイリオ" panose="020B0604030504040204" pitchFamily="50" charset="-128"/>
                <a:ea typeface="メイリオ" panose="020B0604030504040204" pitchFamily="50" charset="-128"/>
                <a:cs typeface="Meiryo"/>
                <a:sym typeface="Meiryo"/>
              </a:rPr>
              <a:t>で提出</a:t>
            </a:r>
            <a:r>
              <a:rPr lang="ja-JP" altLang="en-US"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して</a:t>
            </a:r>
            <a:r>
              <a:rPr lang="ja-JP"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ください。</a:t>
            </a:r>
            <a:endParaRPr sz="11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7" name="Google Shape;468;p39">
            <a:extLst>
              <a:ext uri="{FF2B5EF4-FFF2-40B4-BE49-F238E27FC236}">
                <a16:creationId xmlns:a16="http://schemas.microsoft.com/office/drawing/2014/main" id="{59523A5D-08D7-B623-2311-1CF923F05FD6}"/>
              </a:ext>
            </a:extLst>
          </p:cNvPr>
          <p:cNvSpPr txBox="1"/>
          <p:nvPr/>
        </p:nvSpPr>
        <p:spPr>
          <a:xfrm>
            <a:off x="6378012" y="1542378"/>
            <a:ext cx="410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1200" b="1" i="0" u="none" strike="noStrike" cap="none" dirty="0">
                <a:solidFill>
                  <a:srgbClr val="005BAC"/>
                </a:solidFill>
                <a:latin typeface="メイリオ" panose="020B0604030504040204" pitchFamily="50" charset="-128"/>
                <a:ea typeface="メイリオ" panose="020B0604030504040204" pitchFamily="50" charset="-128"/>
                <a:cs typeface="Meiryo"/>
                <a:sym typeface="Meiryo"/>
              </a:rPr>
              <a:t>「</a:t>
            </a:r>
            <a:r>
              <a:rPr lang="zh-TW" altLang="en-US" sz="1200" b="1" i="0" u="none" strike="noStrike" cap="none" dirty="0">
                <a:solidFill>
                  <a:srgbClr val="FF0000"/>
                </a:solidFill>
                <a:latin typeface="メイリオ" panose="020B0604030504040204" pitchFamily="50" charset="-128"/>
                <a:ea typeface="メイリオ" panose="020B0604030504040204" pitchFamily="50" charset="-128"/>
                <a:cs typeface="Meiryo"/>
                <a:sym typeface="Meiryo"/>
              </a:rPr>
              <a:t>電子契約利用</a:t>
            </a:r>
            <a:r>
              <a:rPr lang="ja-JP" altLang="en-US" sz="1200" b="1" dirty="0">
                <a:solidFill>
                  <a:srgbClr val="FF0000"/>
                </a:solidFill>
                <a:latin typeface="メイリオ" panose="020B0604030504040204" pitchFamily="50" charset="-128"/>
                <a:ea typeface="メイリオ" panose="020B0604030504040204" pitchFamily="50" charset="-128"/>
                <a:cs typeface="Meiryo"/>
                <a:sym typeface="Meiryo"/>
              </a:rPr>
              <a:t>メールアドレス届出書</a:t>
            </a:r>
            <a:r>
              <a:rPr lang="ja-JP" sz="1200" b="1" i="0" u="none" strike="noStrike" cap="none" dirty="0">
                <a:solidFill>
                  <a:srgbClr val="005BAC"/>
                </a:solidFill>
                <a:latin typeface="メイリオ" panose="020B0604030504040204" pitchFamily="50" charset="-128"/>
                <a:ea typeface="メイリオ" panose="020B0604030504040204" pitchFamily="50" charset="-128"/>
                <a:cs typeface="Meiryo"/>
                <a:sym typeface="Meiryo"/>
              </a:rPr>
              <a:t>」の提出について</a:t>
            </a:r>
            <a:endParaRPr sz="1400"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11" name="Google Shape;457;p15">
            <a:extLst>
              <a:ext uri="{FF2B5EF4-FFF2-40B4-BE49-F238E27FC236}">
                <a16:creationId xmlns:a16="http://schemas.microsoft.com/office/drawing/2014/main" id="{592CE7BF-0957-31F0-4277-F1A9FF18ADEF}"/>
              </a:ext>
            </a:extLst>
          </p:cNvPr>
          <p:cNvSpPr txBox="1"/>
          <p:nvPr/>
        </p:nvSpPr>
        <p:spPr>
          <a:xfrm>
            <a:off x="3508472" y="811862"/>
            <a:ext cx="5175056" cy="347409"/>
          </a:xfrm>
          <a:prstGeom prst="rect">
            <a:avLst/>
          </a:prstGeom>
          <a:noFill/>
          <a:ln>
            <a:noFill/>
          </a:ln>
        </p:spPr>
        <p:txBody>
          <a:bodyPr spcFirstLastPara="1" wrap="square" lIns="91425" tIns="45700" rIns="91425" bIns="45700" anchor="ctr" anchorCtr="0">
            <a:noAutofit/>
          </a:bodyPr>
          <a:lstStyle/>
          <a:p>
            <a:pPr lvl="0" algn="ctr">
              <a:lnSpc>
                <a:spcPct val="110000"/>
              </a:lnSpc>
            </a:pPr>
            <a:r>
              <a:rPr lang="ja-JP" altLang="ja-JP" sz="1800" b="1" dirty="0">
                <a:solidFill>
                  <a:srgbClr val="FF0000"/>
                </a:solidFill>
                <a:latin typeface="メイリオ" panose="020B0604030504040204" pitchFamily="50" charset="-128"/>
                <a:ea typeface="メイリオ" panose="020B0604030504040204" pitchFamily="50" charset="-128"/>
                <a:cs typeface="Meiryo"/>
              </a:rPr>
              <a:t>電子契約用メールアドレス届出書</a:t>
            </a:r>
            <a:r>
              <a:rPr lang="ja-JP" altLang="en-US" sz="1800" b="1" dirty="0">
                <a:latin typeface="メイリオ" panose="020B0604030504040204" pitchFamily="50" charset="-128"/>
                <a:ea typeface="メイリオ" panose="020B0604030504040204" pitchFamily="50" charset="-128"/>
                <a:cs typeface="Meiryo"/>
                <a:sym typeface="Meiryo"/>
              </a:rPr>
              <a:t>に</a:t>
            </a:r>
            <a:r>
              <a:rPr lang="ja-JP" altLang="en-US" sz="18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ついて</a:t>
            </a:r>
            <a:endParaRPr lang="ja-JP" altLang="en-US" sz="20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cxnSp>
        <p:nvCxnSpPr>
          <p:cNvPr id="12" name="Google Shape;458;p15">
            <a:extLst>
              <a:ext uri="{FF2B5EF4-FFF2-40B4-BE49-F238E27FC236}">
                <a16:creationId xmlns:a16="http://schemas.microsoft.com/office/drawing/2014/main" id="{A6FAC1B4-D69C-6D81-E416-A97A6394B1BD}"/>
              </a:ext>
            </a:extLst>
          </p:cNvPr>
          <p:cNvCxnSpPr/>
          <p:nvPr/>
        </p:nvCxnSpPr>
        <p:spPr>
          <a:xfrm>
            <a:off x="3840480" y="1159271"/>
            <a:ext cx="4405873" cy="8054"/>
          </a:xfrm>
          <a:prstGeom prst="straightConnector1">
            <a:avLst/>
          </a:prstGeom>
          <a:noFill/>
          <a:ln w="285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213933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4"/>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altLang="en-US" dirty="0">
                <a:sym typeface="Meiryo"/>
              </a:rPr>
              <a:t>契約締結の流れ</a:t>
            </a:r>
            <a:endParaRPr dirty="0"/>
          </a:p>
        </p:txBody>
      </p:sp>
      <p:sp>
        <p:nvSpPr>
          <p:cNvPr id="449" name="Google Shape;449;p14"/>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5"/>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21</a:t>
            </a:fld>
            <a:endParaRPr/>
          </a:p>
        </p:txBody>
      </p:sp>
      <p:sp>
        <p:nvSpPr>
          <p:cNvPr id="456" name="Google Shape;456;p15"/>
          <p:cNvSpPr txBox="1"/>
          <p:nvPr/>
        </p:nvSpPr>
        <p:spPr>
          <a:xfrm>
            <a:off x="2545798" y="1962062"/>
            <a:ext cx="7100401" cy="654143"/>
          </a:xfrm>
          <a:prstGeom prst="rect">
            <a:avLst/>
          </a:prstGeom>
          <a:no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ja-JP" sz="1600" dirty="0">
                <a:solidFill>
                  <a:schemeClr val="dk1"/>
                </a:solidFill>
                <a:latin typeface="メイリオ" panose="020B0604030504040204" pitchFamily="50" charset="-128"/>
                <a:ea typeface="メイリオ" panose="020B0604030504040204" pitchFamily="50" charset="-128"/>
                <a:cs typeface="MS Gothic"/>
                <a:sym typeface="MS Gothic"/>
              </a:rPr>
              <a:t>メール件名「</a:t>
            </a:r>
            <a:r>
              <a:rPr lang="ja-JP" altLang="en-US" sz="1600" dirty="0">
                <a:solidFill>
                  <a:schemeClr val="dk1"/>
                </a:solidFill>
                <a:latin typeface="メイリオ" panose="020B0604030504040204" pitchFamily="50" charset="-128"/>
                <a:ea typeface="メイリオ" panose="020B0604030504040204" pitchFamily="50" charset="-128"/>
                <a:cs typeface="MS Gothic"/>
                <a:sym typeface="MS Gothic"/>
              </a:rPr>
              <a:t>島田市　</a:t>
            </a:r>
            <a:r>
              <a:rPr lang="ja-JP" sz="1600" dirty="0">
                <a:solidFill>
                  <a:schemeClr val="dk1"/>
                </a:solidFill>
                <a:latin typeface="メイリオ" panose="020B0604030504040204" pitchFamily="50" charset="-128"/>
                <a:ea typeface="メイリオ" panose="020B0604030504040204" pitchFamily="50" charset="-128"/>
                <a:cs typeface="MS Gothic"/>
                <a:sym typeface="MS Gothic"/>
              </a:rPr>
              <a:t>様より</a:t>
            </a:r>
            <a:r>
              <a:rPr lang="en-US" altLang="ja-JP" sz="1600" dirty="0">
                <a:solidFill>
                  <a:schemeClr val="dk1"/>
                </a:solidFill>
                <a:latin typeface="メイリオ" panose="020B0604030504040204" pitchFamily="50" charset="-128"/>
                <a:ea typeface="メイリオ" panose="020B0604030504040204" pitchFamily="50" charset="-128"/>
                <a:cs typeface="MS Gothic"/>
                <a:sym typeface="MS Gothic"/>
              </a:rPr>
              <a:t>【</a:t>
            </a:r>
            <a:r>
              <a:rPr lang="ja-JP" sz="1600" dirty="0">
                <a:solidFill>
                  <a:schemeClr val="dk1"/>
                </a:solidFill>
                <a:latin typeface="メイリオ" panose="020B0604030504040204" pitchFamily="50" charset="-128"/>
                <a:ea typeface="メイリオ" panose="020B0604030504040204" pitchFamily="50" charset="-128"/>
                <a:cs typeface="MS Gothic"/>
                <a:sym typeface="MS Gothic"/>
              </a:rPr>
              <a:t>▲▲▲</a:t>
            </a:r>
            <a:r>
              <a:rPr lang="en-US" altLang="ja-JP" sz="1600" dirty="0">
                <a:solidFill>
                  <a:schemeClr val="dk1"/>
                </a:solidFill>
                <a:latin typeface="メイリオ" panose="020B0604030504040204" pitchFamily="50" charset="-128"/>
                <a:ea typeface="メイリオ" panose="020B0604030504040204" pitchFamily="50" charset="-128"/>
                <a:cs typeface="MS Gothic"/>
                <a:sym typeface="MS Gothic"/>
              </a:rPr>
              <a:t>】</a:t>
            </a:r>
            <a:r>
              <a:rPr lang="ja-JP" sz="1600" dirty="0">
                <a:solidFill>
                  <a:schemeClr val="dk1"/>
                </a:solidFill>
                <a:latin typeface="メイリオ" panose="020B0604030504040204" pitchFamily="50" charset="-128"/>
                <a:ea typeface="メイリオ" panose="020B0604030504040204" pitchFamily="50" charset="-128"/>
                <a:cs typeface="MS Gothic"/>
                <a:sym typeface="MS Gothic"/>
              </a:rPr>
              <a:t>への署名依頼が届いています」</a:t>
            </a:r>
            <a:endParaRPr sz="1600" dirty="0">
              <a:solidFill>
                <a:srgbClr val="000000"/>
              </a:solidFill>
              <a:latin typeface="メイリオ" panose="020B0604030504040204" pitchFamily="50" charset="-128"/>
              <a:ea typeface="メイリオ" panose="020B0604030504040204" pitchFamily="50" charset="-128"/>
              <a:cs typeface="MS Gothic"/>
              <a:sym typeface="MS Gothic"/>
            </a:endParaRPr>
          </a:p>
          <a:p>
            <a:pPr marL="0" marR="0" lvl="0" indent="0" algn="ctr" rtl="0">
              <a:lnSpc>
                <a:spcPct val="150000"/>
              </a:lnSpc>
              <a:spcBef>
                <a:spcPts val="400"/>
              </a:spcBef>
              <a:spcAft>
                <a:spcPts val="0"/>
              </a:spcAft>
              <a:buNone/>
            </a:pPr>
            <a:r>
              <a:rPr lang="ja-JP" sz="1600" dirty="0">
                <a:solidFill>
                  <a:schemeClr val="dk1"/>
                </a:solidFill>
                <a:latin typeface="メイリオ" panose="020B0604030504040204" pitchFamily="50" charset="-128"/>
                <a:ea typeface="メイリオ" panose="020B0604030504040204" pitchFamily="50" charset="-128"/>
                <a:cs typeface="MS Gothic"/>
                <a:sym typeface="MS Gothic"/>
              </a:rPr>
              <a:t>メール差出元「電子印鑑GMOサイン &lt;noreply@gmosign.com&gt;」</a:t>
            </a:r>
            <a:endParaRPr sz="1600" dirty="0">
              <a:solidFill>
                <a:srgbClr val="000000"/>
              </a:solidFill>
              <a:latin typeface="メイリオ" panose="020B0604030504040204" pitchFamily="50" charset="-128"/>
              <a:ea typeface="メイリオ" panose="020B0604030504040204" pitchFamily="50" charset="-128"/>
              <a:cs typeface="MS Gothic"/>
              <a:sym typeface="MS Gothic"/>
            </a:endParaRPr>
          </a:p>
          <a:p>
            <a:pPr marL="0" marR="0" lvl="0" indent="0" algn="ctr" rtl="0">
              <a:lnSpc>
                <a:spcPct val="150000"/>
              </a:lnSpc>
              <a:spcBef>
                <a:spcPts val="400"/>
              </a:spcBef>
              <a:spcAft>
                <a:spcPts val="0"/>
              </a:spcAft>
              <a:buNone/>
            </a:pPr>
            <a:endParaRPr sz="1400" dirty="0">
              <a:solidFill>
                <a:schemeClr val="dk1"/>
              </a:solidFill>
              <a:latin typeface="メイリオ" panose="020B0604030504040204" pitchFamily="50" charset="-128"/>
              <a:ea typeface="メイリオ" panose="020B0604030504040204" pitchFamily="50" charset="-128"/>
              <a:cs typeface="MS Gothic"/>
              <a:sym typeface="MS Gothic"/>
            </a:endParaRPr>
          </a:p>
        </p:txBody>
      </p:sp>
      <p:sp>
        <p:nvSpPr>
          <p:cNvPr id="457" name="Google Shape;457;p15"/>
          <p:cNvSpPr txBox="1"/>
          <p:nvPr/>
        </p:nvSpPr>
        <p:spPr>
          <a:xfrm>
            <a:off x="3508472" y="815434"/>
            <a:ext cx="5175056" cy="347409"/>
          </a:xfrm>
          <a:prstGeom prst="rect">
            <a:avLst/>
          </a:prstGeom>
          <a:noFill/>
          <a:ln>
            <a:noFill/>
          </a:ln>
        </p:spPr>
        <p:txBody>
          <a:bodyPr spcFirstLastPara="1" wrap="square" lIns="91425" tIns="45700" rIns="91425" bIns="45700" anchor="ctr" anchorCtr="0">
            <a:noAutofit/>
          </a:bodyPr>
          <a:lstStyle/>
          <a:p>
            <a:pPr marL="0" marR="0" lvl="0" indent="0" algn="ctr" rtl="0">
              <a:lnSpc>
                <a:spcPct val="110000"/>
              </a:lnSpc>
              <a:spcBef>
                <a:spcPts val="0"/>
              </a:spcBef>
              <a:spcAft>
                <a:spcPts val="0"/>
              </a:spcAft>
              <a:buNone/>
            </a:pPr>
            <a:r>
              <a:rPr lang="ja-JP" sz="1800" b="1" dirty="0">
                <a:solidFill>
                  <a:schemeClr val="dk1"/>
                </a:solidFill>
                <a:latin typeface="メイリオ" panose="020B0604030504040204" pitchFamily="50" charset="-128"/>
                <a:ea typeface="メイリオ" panose="020B0604030504040204" pitchFamily="50" charset="-128"/>
                <a:cs typeface="Noto Sans"/>
                <a:sym typeface="Noto Sans"/>
              </a:rPr>
              <a:t>受注事業者に署名依頼メールが届きます</a:t>
            </a:r>
            <a:endParaRPr sz="18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cxnSp>
        <p:nvCxnSpPr>
          <p:cNvPr id="458" name="Google Shape;458;p15"/>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
        <p:nvSpPr>
          <p:cNvPr id="459" name="Google Shape;459;p15"/>
          <p:cNvSpPr/>
          <p:nvPr/>
        </p:nvSpPr>
        <p:spPr>
          <a:xfrm>
            <a:off x="3095648" y="2855533"/>
            <a:ext cx="6000704" cy="1341495"/>
          </a:xfrm>
          <a:prstGeom prst="roundRect">
            <a:avLst>
              <a:gd name="adj" fmla="val 2800"/>
            </a:avLst>
          </a:prstGeom>
          <a:solidFill>
            <a:srgbClr val="E5E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cxnSp>
        <p:nvCxnSpPr>
          <p:cNvPr id="460" name="Google Shape;460;p15"/>
          <p:cNvCxnSpPr>
            <a:endCxn id="461" idx="0"/>
          </p:cNvCxnSpPr>
          <p:nvPr/>
        </p:nvCxnSpPr>
        <p:spPr>
          <a:xfrm>
            <a:off x="3626457" y="3263705"/>
            <a:ext cx="3000" cy="393900"/>
          </a:xfrm>
          <a:prstGeom prst="straightConnector1">
            <a:avLst/>
          </a:prstGeom>
          <a:noFill/>
          <a:ln w="19050" cap="flat" cmpd="sng">
            <a:solidFill>
              <a:srgbClr val="E5461B"/>
            </a:solidFill>
            <a:prstDash val="solid"/>
            <a:miter lim="800000"/>
            <a:headEnd type="none" w="sm" len="sm"/>
            <a:tailEnd type="none" w="sm" len="sm"/>
          </a:ln>
        </p:spPr>
      </p:cxnSp>
      <p:sp>
        <p:nvSpPr>
          <p:cNvPr id="462" name="Google Shape;462;p15"/>
          <p:cNvSpPr txBox="1"/>
          <p:nvPr/>
        </p:nvSpPr>
        <p:spPr>
          <a:xfrm>
            <a:off x="3809146" y="3105705"/>
            <a:ext cx="3649268" cy="415458"/>
          </a:xfrm>
          <a:prstGeom prst="rect">
            <a:avLst/>
          </a:prstGeom>
          <a:noFill/>
          <a:ln>
            <a:noFill/>
          </a:ln>
        </p:spPr>
        <p:txBody>
          <a:bodyPr spcFirstLastPara="1" wrap="square" lIns="91425" tIns="45700" rIns="91425" bIns="45700" anchor="ctr" anchorCtr="0">
            <a:spAutoFit/>
          </a:bodyPr>
          <a:lstStyle/>
          <a:p>
            <a:pPr marL="0" marR="0" lvl="0" indent="0" algn="ctr" rtl="0">
              <a:lnSpc>
                <a:spcPct val="150000"/>
              </a:lnSpc>
              <a:spcBef>
                <a:spcPts val="0"/>
              </a:spcBef>
              <a:spcAft>
                <a:spcPts val="0"/>
              </a:spcAft>
              <a:buNone/>
            </a:pP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メール内の電子署名URLをクリックします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63" name="Google Shape;463;p15"/>
          <p:cNvSpPr/>
          <p:nvPr/>
        </p:nvSpPr>
        <p:spPr>
          <a:xfrm>
            <a:off x="3492447" y="3170897"/>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64" name="Google Shape;464;p15"/>
          <p:cNvSpPr txBox="1"/>
          <p:nvPr/>
        </p:nvSpPr>
        <p:spPr>
          <a:xfrm>
            <a:off x="3809146" y="3586885"/>
            <a:ext cx="3740559" cy="415458"/>
          </a:xfrm>
          <a:prstGeom prst="rect">
            <a:avLst/>
          </a:prstGeom>
          <a:noFill/>
          <a:ln>
            <a:noFill/>
          </a:ln>
        </p:spPr>
        <p:txBody>
          <a:bodyPr spcFirstLastPara="1" wrap="square" lIns="91425" tIns="45700" rIns="91425" bIns="45700" anchor="ctr" anchorCtr="0">
            <a:spAutoFit/>
          </a:bodyPr>
          <a:lstStyle/>
          <a:p>
            <a:pPr marL="0" marR="0" lvl="0" indent="0" algn="ctr" rtl="0">
              <a:lnSpc>
                <a:spcPct val="150000"/>
              </a:lnSpc>
              <a:spcBef>
                <a:spcPts val="0"/>
              </a:spcBef>
              <a:spcAft>
                <a:spcPts val="0"/>
              </a:spcAft>
              <a:buNone/>
            </a:pP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ブラウザ上に、文書の内容が表示されます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61" name="Google Shape;461;p15"/>
          <p:cNvSpPr/>
          <p:nvPr/>
        </p:nvSpPr>
        <p:spPr>
          <a:xfrm>
            <a:off x="3492447" y="3657605"/>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65" name="Google Shape;465;p15"/>
          <p:cNvSpPr txBox="1"/>
          <p:nvPr/>
        </p:nvSpPr>
        <p:spPr>
          <a:xfrm>
            <a:off x="5353485" y="2717727"/>
            <a:ext cx="1485031" cy="307736"/>
          </a:xfrm>
          <a:prstGeom prst="rect">
            <a:avLst/>
          </a:prstGeom>
          <a:solidFill>
            <a:srgbClr val="005BAC"/>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1400" b="1" dirty="0">
                <a:solidFill>
                  <a:schemeClr val="lt1"/>
                </a:solidFill>
                <a:latin typeface="メイリオ" panose="020B0604030504040204" pitchFamily="50" charset="-128"/>
                <a:ea typeface="メイリオ" panose="020B0604030504040204" pitchFamily="50" charset="-128"/>
                <a:cs typeface="Noto Sans"/>
                <a:sym typeface="Noto Sans"/>
              </a:rPr>
              <a:t>操作手順</a:t>
            </a:r>
            <a:endParaRPr sz="18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sp>
        <p:nvSpPr>
          <p:cNvPr id="466" name="Google Shape;466;p15"/>
          <p:cNvSpPr/>
          <p:nvPr/>
        </p:nvSpPr>
        <p:spPr>
          <a:xfrm>
            <a:off x="2018660" y="4595547"/>
            <a:ext cx="8154680" cy="1341495"/>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67" name="Google Shape;467;p15"/>
          <p:cNvSpPr/>
          <p:nvPr/>
        </p:nvSpPr>
        <p:spPr>
          <a:xfrm>
            <a:off x="2018660" y="4594960"/>
            <a:ext cx="8154679" cy="1341495"/>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ja-JP" sz="1200" dirty="0">
                <a:solidFill>
                  <a:srgbClr val="000000"/>
                </a:solidFill>
                <a:latin typeface="メイリオ" panose="020B0604030504040204" pitchFamily="50" charset="-128"/>
                <a:ea typeface="メイリオ" panose="020B0604030504040204" pitchFamily="50" charset="-128"/>
                <a:sym typeface="Arial"/>
              </a:rPr>
              <a:t>・受注者</a:t>
            </a:r>
            <a:r>
              <a:rPr lang="ja-JP" altLang="en-US" sz="1200" dirty="0">
                <a:solidFill>
                  <a:srgbClr val="000000"/>
                </a:solidFill>
                <a:latin typeface="メイリオ" panose="020B0604030504040204" pitchFamily="50" charset="-128"/>
                <a:ea typeface="メイリオ" panose="020B0604030504040204" pitchFamily="50" charset="-128"/>
                <a:sym typeface="Arial"/>
              </a:rPr>
              <a:t>の</a:t>
            </a:r>
            <a:r>
              <a:rPr lang="ja-JP" sz="1200" dirty="0">
                <a:solidFill>
                  <a:srgbClr val="000000"/>
                </a:solidFill>
                <a:latin typeface="メイリオ" panose="020B0604030504040204" pitchFamily="50" charset="-128"/>
                <a:ea typeface="メイリオ" panose="020B0604030504040204" pitchFamily="50" charset="-128"/>
                <a:sym typeface="Arial"/>
              </a:rPr>
              <a:t>メールアドレスに契約書の</a:t>
            </a:r>
            <a:r>
              <a:rPr lang="ja-JP" altLang="en-US" sz="1200" dirty="0">
                <a:solidFill>
                  <a:srgbClr val="000000"/>
                </a:solidFill>
                <a:latin typeface="メイリオ" panose="020B0604030504040204" pitchFamily="50" charset="-128"/>
                <a:ea typeface="メイリオ" panose="020B0604030504040204" pitchFamily="50" charset="-128"/>
                <a:sym typeface="Arial"/>
              </a:rPr>
              <a:t>署名</a:t>
            </a:r>
            <a:r>
              <a:rPr lang="ja-JP" sz="1200" dirty="0">
                <a:solidFill>
                  <a:srgbClr val="000000"/>
                </a:solidFill>
                <a:latin typeface="メイリオ" panose="020B0604030504040204" pitchFamily="50" charset="-128"/>
                <a:ea typeface="メイリオ" panose="020B0604030504040204" pitchFamily="50" charset="-128"/>
                <a:sym typeface="Arial"/>
              </a:rPr>
              <a:t>依頼のメールが届きます。</a:t>
            </a:r>
            <a:endParaRPr sz="1200" dirty="0">
              <a:solidFill>
                <a:srgbClr val="000000"/>
              </a:solidFill>
              <a:latin typeface="メイリオ" panose="020B0604030504040204" pitchFamily="50" charset="-128"/>
              <a:ea typeface="メイリオ" panose="020B0604030504040204" pitchFamily="50" charset="-128"/>
              <a:sym typeface="Arial"/>
            </a:endParaRPr>
          </a:p>
          <a:p>
            <a:pPr marL="0" marR="0" lvl="0" indent="0" rtl="0">
              <a:spcBef>
                <a:spcPts val="0"/>
              </a:spcBef>
              <a:spcAft>
                <a:spcPts val="0"/>
              </a:spcAft>
              <a:buNone/>
            </a:pPr>
            <a:r>
              <a:rPr lang="ja-JP" sz="1200" dirty="0">
                <a:solidFill>
                  <a:srgbClr val="000000"/>
                </a:solidFill>
                <a:latin typeface="メイリオ" panose="020B0604030504040204" pitchFamily="50" charset="-128"/>
                <a:ea typeface="メイリオ" panose="020B0604030504040204" pitchFamily="50" charset="-128"/>
                <a:sym typeface="Arial"/>
              </a:rPr>
              <a:t>・メールが届きましたら、URLより速やかに電子契約サービスにアクセスし、契約書の内容を確認した上で、</a:t>
            </a:r>
            <a:r>
              <a:rPr lang="ja-JP" sz="1200" dirty="0">
                <a:solidFill>
                  <a:schemeClr val="dk1"/>
                </a:solidFill>
                <a:latin typeface="メイリオ" panose="020B0604030504040204" pitchFamily="50" charset="-128"/>
                <a:ea typeface="メイリオ" panose="020B0604030504040204" pitchFamily="50" charset="-128"/>
                <a:sym typeface="Arial"/>
              </a:rPr>
              <a:t>署名をしてください。</a:t>
            </a:r>
            <a:endParaRPr sz="1200" baseline="30000" dirty="0">
              <a:solidFill>
                <a:schemeClr val="dk1"/>
              </a:solidFill>
              <a:latin typeface="メイリオ" panose="020B0604030504040204" pitchFamily="50" charset="-128"/>
              <a:ea typeface="メイリオ" panose="020B0604030504040204" pitchFamily="50" charset="-128"/>
              <a:sym typeface="Arial"/>
            </a:endParaRPr>
          </a:p>
          <a:p>
            <a:pPr marL="0" marR="0" lvl="0" indent="0" rtl="0">
              <a:spcBef>
                <a:spcPts val="0"/>
              </a:spcBef>
              <a:spcAft>
                <a:spcPts val="0"/>
              </a:spcAft>
              <a:buNone/>
            </a:pPr>
            <a:r>
              <a:rPr lang="ja-JP" sz="1200" dirty="0">
                <a:solidFill>
                  <a:srgbClr val="000000"/>
                </a:solidFill>
                <a:latin typeface="メイリオ" panose="020B0604030504040204" pitchFamily="50" charset="-128"/>
                <a:ea typeface="メイリオ" panose="020B0604030504040204" pitchFamily="50" charset="-128"/>
                <a:sym typeface="Arial"/>
              </a:rPr>
              <a:t>・契約書等の内容確認のため、必要事項を記載した契約書等一式をメール送付し、事前に確認をお願いする場合がございます。この際に、修正すべき事項等があれば申し出を願いします。</a:t>
            </a:r>
            <a:endParaRPr sz="1200" dirty="0">
              <a:solidFill>
                <a:srgbClr val="FF0000"/>
              </a:solidFill>
              <a:latin typeface="メイリオ" panose="020B0604030504040204" pitchFamily="50" charset="-128"/>
              <a:ea typeface="メイリオ" panose="020B0604030504040204" pitchFamily="50" charset="-128"/>
              <a:sym typeface="Arial"/>
            </a:endParaRPr>
          </a:p>
        </p:txBody>
      </p:sp>
      <p:sp>
        <p:nvSpPr>
          <p:cNvPr id="468" name="Google Shape;468;p15"/>
          <p:cNvSpPr/>
          <p:nvPr/>
        </p:nvSpPr>
        <p:spPr>
          <a:xfrm>
            <a:off x="1143000" y="74732"/>
            <a:ext cx="9906000" cy="307736"/>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endParaRPr sz="1400" dirty="0">
              <a:solidFill>
                <a:srgbClr val="000000"/>
              </a:solidFill>
              <a:latin typeface="メイリオ" panose="020B0604030504040204" pitchFamily="50" charset="-128"/>
              <a:ea typeface="メイリオ" panose="020B0604030504040204" pitchFamily="50" charset="-128"/>
              <a:sym typeface="Arial"/>
            </a:endParaRPr>
          </a:p>
        </p:txBody>
      </p:sp>
      <p:sp>
        <p:nvSpPr>
          <p:cNvPr id="469" name="Google Shape;469;p15"/>
          <p:cNvSpPr txBox="1">
            <a:spLocks noGrp="1"/>
          </p:cNvSpPr>
          <p:nvPr>
            <p:ph type="title"/>
          </p:nvPr>
        </p:nvSpPr>
        <p:spPr>
          <a:xfrm>
            <a:off x="49213" y="152400"/>
            <a:ext cx="10515600" cy="441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sz="2400" b="1" i="0" u="none" strike="noStrike" cap="none" dirty="0">
                <a:solidFill>
                  <a:srgbClr val="101D32"/>
                </a:solidFill>
                <a:sym typeface="MS PGothic"/>
              </a:rPr>
              <a:t>契約締結の流れ（事業者側の署名）</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2" name="タイトル 1">
            <a:extLst>
              <a:ext uri="{FF2B5EF4-FFF2-40B4-BE49-F238E27FC236}">
                <a16:creationId xmlns:a16="http://schemas.microsoft.com/office/drawing/2014/main" id="{60D26AFB-6269-BE73-B940-27056BCE5805}"/>
              </a:ext>
            </a:extLst>
          </p:cNvPr>
          <p:cNvSpPr>
            <a:spLocks noGrp="1"/>
          </p:cNvSpPr>
          <p:nvPr>
            <p:ph type="title"/>
          </p:nvPr>
        </p:nvSpPr>
        <p:spPr/>
        <p:txBody>
          <a:bodyPr>
            <a:normAutofit/>
          </a:bodyPr>
          <a:lstStyle/>
          <a:p>
            <a:r>
              <a:rPr lang="ja-JP" altLang="en-US" dirty="0"/>
              <a:t>アクセスコードの入力</a:t>
            </a:r>
          </a:p>
        </p:txBody>
      </p:sp>
      <p:sp>
        <p:nvSpPr>
          <p:cNvPr id="440" name="Google Shape;440;p1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ltLang="ja-JP"/>
              <a:pPr/>
              <a:t>22</a:t>
            </a:fld>
            <a:endParaRPr/>
          </a:p>
        </p:txBody>
      </p:sp>
      <p:sp>
        <p:nvSpPr>
          <p:cNvPr id="441" name="Google Shape;441;p19"/>
          <p:cNvSpPr txBox="1"/>
          <p:nvPr/>
        </p:nvSpPr>
        <p:spPr>
          <a:xfrm>
            <a:off x="4084213" y="717634"/>
            <a:ext cx="3834723" cy="430847"/>
          </a:xfrm>
          <a:prstGeom prst="rect">
            <a:avLst/>
          </a:prstGeom>
          <a:noFill/>
          <a:ln>
            <a:noFill/>
          </a:ln>
        </p:spPr>
        <p:txBody>
          <a:bodyPr spcFirstLastPara="1" wrap="square" lIns="91425" tIns="45700" rIns="91425" bIns="45700" anchor="t" anchorCtr="0">
            <a:spAutoFit/>
          </a:bodyPr>
          <a:lstStyle/>
          <a:p>
            <a:pPr algn="ctr">
              <a:lnSpc>
                <a:spcPct val="110000"/>
              </a:lnSpc>
              <a:buClr>
                <a:schemeClr val="dk1"/>
              </a:buClr>
              <a:buSzPts val="1600"/>
            </a:pPr>
            <a:r>
              <a:rPr lang="ja-JP" altLang="en-US" sz="2000" b="1">
                <a:solidFill>
                  <a:schemeClr val="dk1"/>
                </a:solidFill>
                <a:latin typeface="メイリオ" panose="020B0604030504040204" pitchFamily="50" charset="-128"/>
                <a:ea typeface="メイリオ" panose="020B0604030504040204" pitchFamily="50" charset="-128"/>
              </a:rPr>
              <a:t>アクセスコードについて</a:t>
            </a:r>
            <a:endParaRPr sz="2000" b="1">
              <a:solidFill>
                <a:schemeClr val="dk1"/>
              </a:solidFill>
              <a:latin typeface="メイリオ" panose="020B0604030504040204" pitchFamily="50" charset="-128"/>
              <a:ea typeface="メイリオ" panose="020B0604030504040204" pitchFamily="50" charset="-128"/>
            </a:endParaRPr>
          </a:p>
        </p:txBody>
      </p:sp>
      <p:sp>
        <p:nvSpPr>
          <p:cNvPr id="443" name="Google Shape;443;p19"/>
          <p:cNvSpPr txBox="1"/>
          <p:nvPr/>
        </p:nvSpPr>
        <p:spPr>
          <a:xfrm>
            <a:off x="1291067" y="1473018"/>
            <a:ext cx="9605818" cy="507791"/>
          </a:xfrm>
          <a:prstGeom prst="rect">
            <a:avLst/>
          </a:prstGeom>
          <a:noFill/>
          <a:ln>
            <a:noFill/>
          </a:ln>
        </p:spPr>
        <p:txBody>
          <a:bodyPr spcFirstLastPara="1" wrap="square" lIns="91425" tIns="45700" rIns="91425" bIns="45700" anchor="t" anchorCtr="0">
            <a:spAutoFit/>
          </a:bodyPr>
          <a:lstStyle/>
          <a:p>
            <a:pPr algn="ctr">
              <a:lnSpc>
                <a:spcPct val="150000"/>
              </a:lnSpc>
              <a:buClr>
                <a:schemeClr val="dk1"/>
              </a:buClr>
              <a:buSzPts val="1050"/>
            </a:pPr>
            <a:r>
              <a:rPr lang="ja-JP" altLang="en-US" sz="1800" dirty="0">
                <a:solidFill>
                  <a:schemeClr val="dk1"/>
                </a:solidFill>
                <a:latin typeface="メイリオ" panose="020B0604030504040204" pitchFamily="50" charset="-128"/>
                <a:ea typeface="メイリオ" panose="020B0604030504040204" pitchFamily="50" charset="-128"/>
              </a:rPr>
              <a:t>無関係な第三者による文書の閲覧を防止するためアクセスコード入力画面が表示されます。</a:t>
            </a:r>
            <a:endParaRPr sz="1800" dirty="0">
              <a:latin typeface="メイリオ" panose="020B0604030504040204" pitchFamily="50" charset="-128"/>
              <a:ea typeface="メイリオ" panose="020B0604030504040204" pitchFamily="50" charset="-128"/>
            </a:endParaRPr>
          </a:p>
        </p:txBody>
      </p:sp>
      <p:pic>
        <p:nvPicPr>
          <p:cNvPr id="444" name="Google Shape;444;p19"/>
          <p:cNvPicPr preferRelativeResize="0"/>
          <p:nvPr/>
        </p:nvPicPr>
        <p:blipFill rotWithShape="1">
          <a:blip r:embed="rId3">
            <a:alphaModFix/>
          </a:blip>
          <a:srcRect/>
          <a:stretch/>
        </p:blipFill>
        <p:spPr>
          <a:xfrm>
            <a:off x="1763608" y="2291051"/>
            <a:ext cx="4476494" cy="1898773"/>
          </a:xfrm>
          <a:prstGeom prst="rect">
            <a:avLst/>
          </a:prstGeom>
          <a:noFill/>
          <a:ln w="9525" cap="flat" cmpd="sng">
            <a:solidFill>
              <a:srgbClr val="BFBFBF"/>
            </a:solidFill>
            <a:prstDash val="solid"/>
            <a:round/>
            <a:headEnd type="none" w="sm" len="sm"/>
            <a:tailEnd type="none" w="sm" len="sm"/>
          </a:ln>
        </p:spPr>
      </p:pic>
      <p:sp>
        <p:nvSpPr>
          <p:cNvPr id="445" name="Google Shape;445;p19"/>
          <p:cNvSpPr/>
          <p:nvPr/>
        </p:nvSpPr>
        <p:spPr>
          <a:xfrm>
            <a:off x="6501228" y="2268330"/>
            <a:ext cx="4369971" cy="1524133"/>
          </a:xfrm>
          <a:prstGeom prst="roundRect">
            <a:avLst>
              <a:gd name="adj" fmla="val 2800"/>
            </a:avLst>
          </a:prstGeom>
          <a:solidFill>
            <a:srgbClr val="E5EEF7"/>
          </a:solidFill>
          <a:ln>
            <a:noFill/>
          </a:ln>
        </p:spPr>
        <p:txBody>
          <a:bodyPr spcFirstLastPara="1" wrap="square" lIns="91425" tIns="45700" rIns="91425" bIns="45700" anchor="ctr" anchorCtr="0">
            <a:noAutofit/>
          </a:bodyPr>
          <a:lstStyle/>
          <a:p>
            <a:pPr algn="ctr">
              <a:buSzPts val="513"/>
            </a:pPr>
            <a:endParaRPr sz="513">
              <a:solidFill>
                <a:schemeClr val="lt1"/>
              </a:solidFill>
              <a:latin typeface="メイリオ" panose="020B0604030504040204" pitchFamily="50" charset="-128"/>
              <a:ea typeface="メイリオ" panose="020B0604030504040204" pitchFamily="50" charset="-128"/>
            </a:endParaRPr>
          </a:p>
        </p:txBody>
      </p:sp>
      <p:sp>
        <p:nvSpPr>
          <p:cNvPr id="446" name="Google Shape;446;p19"/>
          <p:cNvSpPr/>
          <p:nvPr/>
        </p:nvSpPr>
        <p:spPr>
          <a:xfrm>
            <a:off x="6501229" y="4189055"/>
            <a:ext cx="4369971" cy="1648100"/>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algn="ctr">
              <a:buSzPts val="1200"/>
              <a:defRPr/>
            </a:pPr>
            <a:r>
              <a:rPr lang="ja-JP" altLang="en-US" sz="1200" b="1" dirty="0">
                <a:solidFill>
                  <a:srgbClr val="005BAC"/>
                </a:solidFill>
                <a:latin typeface="メイリオ" panose="020B0604030504040204" pitchFamily="50" charset="-128"/>
                <a:ea typeface="メイリオ" panose="020B0604030504040204" pitchFamily="50" charset="-128"/>
              </a:rPr>
              <a:t>アクセスコードがわからない場合</a:t>
            </a:r>
            <a:endParaRPr lang="ja-JP" altLang="en-US" sz="1200" dirty="0">
              <a:latin typeface="メイリオ" panose="020B0604030504040204" pitchFamily="50" charset="-128"/>
              <a:ea typeface="メイリオ" panose="020B0604030504040204" pitchFamily="50" charset="-128"/>
            </a:endParaRPr>
          </a:p>
          <a:p>
            <a:pPr algn="ctr">
              <a:lnSpc>
                <a:spcPct val="150000"/>
              </a:lnSpc>
              <a:buSzPts val="1050"/>
            </a:pPr>
            <a:endParaRPr lang="en-US" altLang="ja-JP" sz="1200" dirty="0">
              <a:solidFill>
                <a:schemeClr val="dk1"/>
              </a:solidFill>
              <a:latin typeface="メイリオ" panose="020B0604030504040204" pitchFamily="50" charset="-128"/>
              <a:ea typeface="メイリオ" panose="020B0604030504040204" pitchFamily="50" charset="-128"/>
            </a:endParaRPr>
          </a:p>
          <a:p>
            <a:pPr algn="ctr">
              <a:lnSpc>
                <a:spcPct val="150000"/>
              </a:lnSpc>
              <a:buSzPts val="1050"/>
            </a:pPr>
            <a:r>
              <a:rPr lang="ja-JP" altLang="en-US" sz="1200" dirty="0">
                <a:solidFill>
                  <a:schemeClr val="dk1"/>
                </a:solidFill>
                <a:latin typeface="メイリオ" panose="020B0604030504040204" pitchFamily="50" charset="-128"/>
                <a:ea typeface="メイリオ" panose="020B0604030504040204" pitchFamily="50" charset="-128"/>
              </a:rPr>
              <a:t>アクセスコードは事前に提出いただいた</a:t>
            </a:r>
            <a:endParaRPr lang="en-US" altLang="ja-JP" sz="1200" dirty="0">
              <a:solidFill>
                <a:schemeClr val="dk1"/>
              </a:solidFill>
              <a:latin typeface="メイリオ" panose="020B0604030504040204" pitchFamily="50" charset="-128"/>
              <a:ea typeface="メイリオ" panose="020B0604030504040204" pitchFamily="50" charset="-128"/>
            </a:endParaRPr>
          </a:p>
          <a:p>
            <a:pPr algn="ctr">
              <a:lnSpc>
                <a:spcPct val="150000"/>
              </a:lnSpc>
              <a:buSzPts val="1050"/>
            </a:pPr>
            <a:r>
              <a:rPr lang="zh-TW" altLang="en-US" sz="1200" b="1" dirty="0">
                <a:solidFill>
                  <a:srgbClr val="FF0000"/>
                </a:solidFill>
                <a:latin typeface="メイリオ" panose="020B0604030504040204" pitchFamily="50" charset="-128"/>
                <a:ea typeface="メイリオ" panose="020B0604030504040204" pitchFamily="50" charset="-128"/>
              </a:rPr>
              <a:t>電子契約申込書</a:t>
            </a:r>
            <a:r>
              <a:rPr lang="ja-JP" altLang="en-US" sz="1200" dirty="0">
                <a:solidFill>
                  <a:schemeClr val="dk1"/>
                </a:solidFill>
                <a:latin typeface="メイリオ" panose="020B0604030504040204" pitchFamily="50" charset="-128"/>
                <a:ea typeface="メイリオ" panose="020B0604030504040204" pitchFamily="50" charset="-128"/>
              </a:rPr>
              <a:t>に記載の</a:t>
            </a:r>
            <a:r>
              <a:rPr lang="en-US" altLang="ja-JP" sz="1200" dirty="0">
                <a:solidFill>
                  <a:schemeClr val="dk1"/>
                </a:solidFill>
                <a:latin typeface="メイリオ" panose="020B0604030504040204" pitchFamily="50" charset="-128"/>
                <a:ea typeface="メイリオ" panose="020B0604030504040204" pitchFamily="50" charset="-128"/>
              </a:rPr>
              <a:t>4</a:t>
            </a:r>
            <a:r>
              <a:rPr lang="ja-JP" altLang="en-US" sz="1200" dirty="0">
                <a:solidFill>
                  <a:schemeClr val="dk1"/>
                </a:solidFill>
                <a:latin typeface="メイリオ" panose="020B0604030504040204" pitchFamily="50" charset="-128"/>
                <a:ea typeface="メイリオ" panose="020B0604030504040204" pitchFamily="50" charset="-128"/>
              </a:rPr>
              <a:t>桁の数字です。</a:t>
            </a:r>
          </a:p>
        </p:txBody>
      </p:sp>
      <p:cxnSp>
        <p:nvCxnSpPr>
          <p:cNvPr id="449" name="Google Shape;449;p19"/>
          <p:cNvCxnSpPr>
            <a:cxnSpLocks/>
            <a:stCxn id="451" idx="4"/>
            <a:endCxn id="453" idx="0"/>
          </p:cNvCxnSpPr>
          <p:nvPr/>
        </p:nvCxnSpPr>
        <p:spPr>
          <a:xfrm>
            <a:off x="6988564" y="2924053"/>
            <a:ext cx="0" cy="212689"/>
          </a:xfrm>
          <a:prstGeom prst="straightConnector1">
            <a:avLst/>
          </a:prstGeom>
          <a:noFill/>
          <a:ln w="19050" cap="flat" cmpd="sng">
            <a:solidFill>
              <a:srgbClr val="E5461B"/>
            </a:solidFill>
            <a:prstDash val="solid"/>
            <a:miter lim="800000"/>
            <a:headEnd type="none" w="sm" len="sm"/>
            <a:tailEnd type="none" w="sm" len="sm"/>
          </a:ln>
        </p:spPr>
      </p:cxnSp>
      <p:sp>
        <p:nvSpPr>
          <p:cNvPr id="450" name="Google Shape;450;p19"/>
          <p:cNvSpPr txBox="1"/>
          <p:nvPr/>
        </p:nvSpPr>
        <p:spPr>
          <a:xfrm>
            <a:off x="7232086" y="2609813"/>
            <a:ext cx="2805828" cy="415458"/>
          </a:xfrm>
          <a:prstGeom prst="rect">
            <a:avLst/>
          </a:prstGeom>
          <a:noFill/>
          <a:ln>
            <a:noFill/>
          </a:ln>
        </p:spPr>
        <p:txBody>
          <a:bodyPr spcFirstLastPara="1" wrap="square" lIns="91425" tIns="45700" rIns="91425" bIns="45700" anchor="t" anchorCtr="0">
            <a:spAutoFit/>
          </a:bodyPr>
          <a:lstStyle/>
          <a:p>
            <a:pPr>
              <a:lnSpc>
                <a:spcPct val="150000"/>
              </a:lnSpc>
              <a:buSzPts val="1050"/>
            </a:pPr>
            <a:r>
              <a:rPr lang="ja-JP" altLang="en-US" b="1" dirty="0">
                <a:solidFill>
                  <a:schemeClr val="dk1"/>
                </a:solidFill>
                <a:latin typeface="メイリオ" panose="020B0604030504040204" pitchFamily="50" charset="-128"/>
                <a:ea typeface="メイリオ" panose="020B0604030504040204" pitchFamily="50" charset="-128"/>
              </a:rPr>
              <a:t>アクセスコードを入力します。</a:t>
            </a:r>
            <a:endParaRPr b="1" dirty="0">
              <a:solidFill>
                <a:schemeClr val="dk1"/>
              </a:solidFill>
              <a:latin typeface="メイリオ" panose="020B0604030504040204" pitchFamily="50" charset="-128"/>
              <a:ea typeface="メイリオ" panose="020B0604030504040204" pitchFamily="50" charset="-128"/>
            </a:endParaRPr>
          </a:p>
        </p:txBody>
      </p:sp>
      <p:sp>
        <p:nvSpPr>
          <p:cNvPr id="451" name="Google Shape;451;p19"/>
          <p:cNvSpPr/>
          <p:nvPr/>
        </p:nvSpPr>
        <p:spPr>
          <a:xfrm>
            <a:off x="6851555" y="2650034"/>
            <a:ext cx="274019" cy="274019"/>
          </a:xfrm>
          <a:prstGeom prst="ellipse">
            <a:avLst/>
          </a:prstGeom>
          <a:solidFill>
            <a:srgbClr val="E5461B"/>
          </a:solidFill>
          <a:ln>
            <a:noFill/>
          </a:ln>
        </p:spPr>
        <p:txBody>
          <a:bodyPr spcFirstLastPara="1" wrap="square" lIns="91425" tIns="45700" rIns="91425" bIns="45700" anchor="ctr" anchorCtr="0">
            <a:noAutofit/>
          </a:bodyPr>
          <a:lstStyle/>
          <a:p>
            <a:pPr algn="ctr">
              <a:buSzPts val="1400"/>
            </a:pPr>
            <a:r>
              <a:rPr lang="en-US" altLang="ja-JP">
                <a:solidFill>
                  <a:schemeClr val="lt1"/>
                </a:solidFill>
                <a:latin typeface="メイリオ" panose="020B0604030504040204" pitchFamily="50" charset="-128"/>
                <a:ea typeface="メイリオ" panose="020B0604030504040204" pitchFamily="50" charset="-128"/>
              </a:rPr>
              <a:t>1</a:t>
            </a:r>
            <a:endParaRPr>
              <a:solidFill>
                <a:schemeClr val="lt1"/>
              </a:solidFill>
              <a:latin typeface="メイリオ" panose="020B0604030504040204" pitchFamily="50" charset="-128"/>
              <a:ea typeface="メイリオ" panose="020B0604030504040204" pitchFamily="50" charset="-128"/>
            </a:endParaRPr>
          </a:p>
        </p:txBody>
      </p:sp>
      <p:sp>
        <p:nvSpPr>
          <p:cNvPr id="452" name="Google Shape;452;p19"/>
          <p:cNvSpPr txBox="1"/>
          <p:nvPr/>
        </p:nvSpPr>
        <p:spPr>
          <a:xfrm>
            <a:off x="7146386" y="3078463"/>
            <a:ext cx="3196306" cy="415458"/>
          </a:xfrm>
          <a:prstGeom prst="rect">
            <a:avLst/>
          </a:prstGeom>
          <a:noFill/>
          <a:ln>
            <a:noFill/>
          </a:ln>
        </p:spPr>
        <p:txBody>
          <a:bodyPr spcFirstLastPara="1" wrap="square" lIns="91425" tIns="45700" rIns="91425" bIns="45700" anchor="t" anchorCtr="0">
            <a:spAutoFit/>
          </a:bodyPr>
          <a:lstStyle/>
          <a:p>
            <a:pPr>
              <a:lnSpc>
                <a:spcPct val="150000"/>
              </a:lnSpc>
              <a:buSzPts val="1050"/>
            </a:pPr>
            <a:r>
              <a:rPr lang="en-US" altLang="ja-JP" b="1" dirty="0">
                <a:solidFill>
                  <a:schemeClr val="dk1"/>
                </a:solidFill>
                <a:latin typeface="メイリオ" panose="020B0604030504040204" pitchFamily="50" charset="-128"/>
                <a:ea typeface="メイリオ" panose="020B0604030504040204" pitchFamily="50" charset="-128"/>
              </a:rPr>
              <a:t>【</a:t>
            </a:r>
            <a:r>
              <a:rPr lang="ja-JP" altLang="en-US" b="1" dirty="0">
                <a:solidFill>
                  <a:schemeClr val="dk1"/>
                </a:solidFill>
                <a:latin typeface="メイリオ" panose="020B0604030504040204" pitchFamily="50" charset="-128"/>
                <a:ea typeface="メイリオ" panose="020B0604030504040204" pitchFamily="50" charset="-128"/>
              </a:rPr>
              <a:t>次へ</a:t>
            </a:r>
            <a:r>
              <a:rPr lang="en-US" altLang="ja-JP" b="1" dirty="0">
                <a:solidFill>
                  <a:schemeClr val="dk1"/>
                </a:solidFill>
                <a:latin typeface="メイリオ" panose="020B0604030504040204" pitchFamily="50" charset="-128"/>
                <a:ea typeface="メイリオ" panose="020B0604030504040204" pitchFamily="50" charset="-128"/>
              </a:rPr>
              <a:t>】</a:t>
            </a:r>
            <a:r>
              <a:rPr lang="ja-JP" altLang="en-US" b="1" dirty="0">
                <a:solidFill>
                  <a:schemeClr val="dk1"/>
                </a:solidFill>
                <a:latin typeface="メイリオ" panose="020B0604030504040204" pitchFamily="50" charset="-128"/>
                <a:ea typeface="メイリオ" panose="020B0604030504040204" pitchFamily="50" charset="-128"/>
              </a:rPr>
              <a:t>ボタンをクリックします。</a:t>
            </a:r>
            <a:endParaRPr b="1" dirty="0">
              <a:solidFill>
                <a:schemeClr val="dk1"/>
              </a:solidFill>
              <a:latin typeface="メイリオ" panose="020B0604030504040204" pitchFamily="50" charset="-128"/>
              <a:ea typeface="メイリオ" panose="020B0604030504040204" pitchFamily="50" charset="-128"/>
            </a:endParaRPr>
          </a:p>
        </p:txBody>
      </p:sp>
      <p:sp>
        <p:nvSpPr>
          <p:cNvPr id="453" name="Google Shape;453;p19"/>
          <p:cNvSpPr/>
          <p:nvPr/>
        </p:nvSpPr>
        <p:spPr>
          <a:xfrm>
            <a:off x="6851555" y="3136742"/>
            <a:ext cx="274019" cy="274019"/>
          </a:xfrm>
          <a:prstGeom prst="ellipse">
            <a:avLst/>
          </a:prstGeom>
          <a:solidFill>
            <a:srgbClr val="E5461B"/>
          </a:solidFill>
          <a:ln>
            <a:noFill/>
          </a:ln>
        </p:spPr>
        <p:txBody>
          <a:bodyPr spcFirstLastPara="1" wrap="square" lIns="91425" tIns="45700" rIns="91425" bIns="45700" anchor="ctr" anchorCtr="0">
            <a:noAutofit/>
          </a:bodyPr>
          <a:lstStyle/>
          <a:p>
            <a:pPr algn="ctr">
              <a:buSzPts val="1400"/>
            </a:pPr>
            <a:r>
              <a:rPr lang="en-US" altLang="ja-JP">
                <a:solidFill>
                  <a:schemeClr val="lt1"/>
                </a:solidFill>
                <a:latin typeface="メイリオ" panose="020B0604030504040204" pitchFamily="50" charset="-128"/>
                <a:ea typeface="メイリオ" panose="020B0604030504040204" pitchFamily="50" charset="-128"/>
              </a:rPr>
              <a:t>2</a:t>
            </a:r>
            <a:endParaRPr>
              <a:solidFill>
                <a:schemeClr val="lt1"/>
              </a:solidFill>
              <a:latin typeface="メイリオ" panose="020B0604030504040204" pitchFamily="50" charset="-128"/>
              <a:ea typeface="メイリオ" panose="020B0604030504040204" pitchFamily="50" charset="-128"/>
            </a:endParaRPr>
          </a:p>
        </p:txBody>
      </p:sp>
      <p:sp>
        <p:nvSpPr>
          <p:cNvPr id="454" name="Google Shape;454;p19"/>
          <p:cNvSpPr/>
          <p:nvPr/>
        </p:nvSpPr>
        <p:spPr>
          <a:xfrm>
            <a:off x="1983510" y="3180259"/>
            <a:ext cx="3996000" cy="432000"/>
          </a:xfrm>
          <a:prstGeom prst="roundRect">
            <a:avLst>
              <a:gd name="adj" fmla="val 8164"/>
            </a:avLst>
          </a:prstGeom>
          <a:no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algn="ctr">
              <a:buSzPts val="513"/>
            </a:pPr>
            <a:r>
              <a:rPr lang="en-US" altLang="ja-JP" sz="513">
                <a:solidFill>
                  <a:schemeClr val="lt1"/>
                </a:solidFill>
                <a:latin typeface="メイリオ" panose="020B0604030504040204" pitchFamily="50" charset="-128"/>
                <a:ea typeface="メイリオ" panose="020B0604030504040204" pitchFamily="50" charset="-128"/>
              </a:rPr>
              <a:t>z</a:t>
            </a:r>
            <a:endParaRPr sz="513">
              <a:solidFill>
                <a:schemeClr val="lt1"/>
              </a:solidFill>
              <a:latin typeface="メイリオ" panose="020B0604030504040204" pitchFamily="50" charset="-128"/>
              <a:ea typeface="メイリオ" panose="020B0604030504040204" pitchFamily="50" charset="-128"/>
            </a:endParaRPr>
          </a:p>
        </p:txBody>
      </p:sp>
      <p:sp>
        <p:nvSpPr>
          <p:cNvPr id="455" name="Google Shape;455;p19"/>
          <p:cNvSpPr/>
          <p:nvPr/>
        </p:nvSpPr>
        <p:spPr>
          <a:xfrm>
            <a:off x="2793510" y="3661868"/>
            <a:ext cx="2376000" cy="396000"/>
          </a:xfrm>
          <a:prstGeom prst="roundRect">
            <a:avLst>
              <a:gd name="adj" fmla="val 8164"/>
            </a:avLst>
          </a:prstGeom>
          <a:no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algn="ctr">
              <a:buSzPts val="513"/>
            </a:pPr>
            <a:r>
              <a:rPr lang="en-US" altLang="ja-JP" sz="513">
                <a:solidFill>
                  <a:schemeClr val="lt1"/>
                </a:solidFill>
                <a:latin typeface="メイリオ" panose="020B0604030504040204" pitchFamily="50" charset="-128"/>
                <a:ea typeface="メイリオ" panose="020B0604030504040204" pitchFamily="50" charset="-128"/>
              </a:rPr>
              <a:t>z</a:t>
            </a:r>
            <a:endParaRPr sz="513">
              <a:solidFill>
                <a:schemeClr val="lt1"/>
              </a:solidFill>
              <a:latin typeface="メイリオ" panose="020B0604030504040204" pitchFamily="50" charset="-128"/>
              <a:ea typeface="メイリオ" panose="020B0604030504040204" pitchFamily="50" charset="-128"/>
            </a:endParaRPr>
          </a:p>
        </p:txBody>
      </p:sp>
      <p:sp>
        <p:nvSpPr>
          <p:cNvPr id="456" name="Google Shape;456;p19"/>
          <p:cNvSpPr txBox="1"/>
          <p:nvPr/>
        </p:nvSpPr>
        <p:spPr>
          <a:xfrm>
            <a:off x="7943697" y="2149908"/>
            <a:ext cx="1485031" cy="261610"/>
          </a:xfrm>
          <a:prstGeom prst="rect">
            <a:avLst/>
          </a:prstGeom>
          <a:solidFill>
            <a:srgbClr val="005BAC"/>
          </a:solidFill>
          <a:ln>
            <a:noFill/>
          </a:ln>
        </p:spPr>
        <p:txBody>
          <a:bodyPr spcFirstLastPara="1" wrap="square" lIns="91425" tIns="45700" rIns="91425" bIns="45700" anchor="t" anchorCtr="0">
            <a:spAutoFit/>
          </a:bodyPr>
          <a:lstStyle/>
          <a:p>
            <a:pPr algn="ctr">
              <a:buSzPts val="1100"/>
            </a:pPr>
            <a:r>
              <a:rPr lang="ja-JP" altLang="en-US" sz="1100" b="1">
                <a:solidFill>
                  <a:schemeClr val="lt1"/>
                </a:solidFill>
                <a:latin typeface="メイリオ" panose="020B0604030504040204" pitchFamily="50" charset="-128"/>
                <a:ea typeface="メイリオ" panose="020B0604030504040204" pitchFamily="50" charset="-128"/>
              </a:rPr>
              <a:t>操作手順</a:t>
            </a:r>
            <a:endParaRPr sz="1100" b="1">
              <a:solidFill>
                <a:schemeClr val="lt1"/>
              </a:solidFill>
              <a:latin typeface="メイリオ" panose="020B0604030504040204" pitchFamily="50" charset="-128"/>
              <a:ea typeface="メイリオ" panose="020B0604030504040204" pitchFamily="50" charset="-128"/>
            </a:endParaRPr>
          </a:p>
        </p:txBody>
      </p:sp>
      <p:cxnSp>
        <p:nvCxnSpPr>
          <p:cNvPr id="457" name="Google Shape;457;p19"/>
          <p:cNvCxnSpPr>
            <a:cxnSpLocks/>
            <a:stCxn id="454" idx="1"/>
            <a:endCxn id="458" idx="6"/>
          </p:cNvCxnSpPr>
          <p:nvPr/>
        </p:nvCxnSpPr>
        <p:spPr>
          <a:xfrm flipH="1">
            <a:off x="1869720" y="3396260"/>
            <a:ext cx="113791" cy="1"/>
          </a:xfrm>
          <a:prstGeom prst="straightConnector1">
            <a:avLst/>
          </a:prstGeom>
          <a:noFill/>
          <a:ln w="28575" cap="flat" cmpd="sng">
            <a:solidFill>
              <a:srgbClr val="E5461B"/>
            </a:solidFill>
            <a:prstDash val="solid"/>
            <a:miter lim="800000"/>
            <a:headEnd type="none" w="sm" len="sm"/>
            <a:tailEnd type="none" w="sm" len="sm"/>
          </a:ln>
        </p:spPr>
      </p:cxnSp>
      <p:sp>
        <p:nvSpPr>
          <p:cNvPr id="458" name="Google Shape;458;p19"/>
          <p:cNvSpPr/>
          <p:nvPr/>
        </p:nvSpPr>
        <p:spPr>
          <a:xfrm>
            <a:off x="1568299" y="3245550"/>
            <a:ext cx="301421" cy="301421"/>
          </a:xfrm>
          <a:prstGeom prst="ellipse">
            <a:avLst/>
          </a:prstGeom>
          <a:solidFill>
            <a:srgbClr val="E5461B"/>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SzPts val="1400"/>
            </a:pPr>
            <a:r>
              <a:rPr lang="en-US" altLang="ja-JP">
                <a:solidFill>
                  <a:schemeClr val="lt1"/>
                </a:solidFill>
                <a:latin typeface="メイリオ" panose="020B0604030504040204" pitchFamily="50" charset="-128"/>
                <a:ea typeface="メイリオ" panose="020B0604030504040204" pitchFamily="50" charset="-128"/>
              </a:rPr>
              <a:t>1</a:t>
            </a:r>
            <a:endParaRPr>
              <a:solidFill>
                <a:schemeClr val="lt1"/>
              </a:solidFill>
              <a:latin typeface="メイリオ" panose="020B0604030504040204" pitchFamily="50" charset="-128"/>
              <a:ea typeface="メイリオ" panose="020B0604030504040204" pitchFamily="50" charset="-128"/>
            </a:endParaRPr>
          </a:p>
        </p:txBody>
      </p:sp>
      <p:cxnSp>
        <p:nvCxnSpPr>
          <p:cNvPr id="459" name="Google Shape;459;p19"/>
          <p:cNvCxnSpPr>
            <a:cxnSpLocks/>
            <a:stCxn id="460" idx="0"/>
            <a:endCxn id="455" idx="2"/>
          </p:cNvCxnSpPr>
          <p:nvPr/>
        </p:nvCxnSpPr>
        <p:spPr>
          <a:xfrm flipH="1" flipV="1">
            <a:off x="3981511" y="4057869"/>
            <a:ext cx="1" cy="152953"/>
          </a:xfrm>
          <a:prstGeom prst="straightConnector1">
            <a:avLst/>
          </a:prstGeom>
          <a:noFill/>
          <a:ln w="28575" cap="flat" cmpd="sng">
            <a:solidFill>
              <a:srgbClr val="E5461B"/>
            </a:solidFill>
            <a:prstDash val="solid"/>
            <a:miter lim="800000"/>
            <a:headEnd type="none" w="sm" len="sm"/>
            <a:tailEnd type="none" w="sm" len="sm"/>
          </a:ln>
        </p:spPr>
      </p:cxnSp>
      <p:sp>
        <p:nvSpPr>
          <p:cNvPr id="460" name="Google Shape;460;p19"/>
          <p:cNvSpPr/>
          <p:nvPr/>
        </p:nvSpPr>
        <p:spPr>
          <a:xfrm>
            <a:off x="3830801" y="4210822"/>
            <a:ext cx="301421" cy="301421"/>
          </a:xfrm>
          <a:prstGeom prst="ellipse">
            <a:avLst/>
          </a:prstGeom>
          <a:solidFill>
            <a:srgbClr val="E5461B"/>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buSzPts val="1400"/>
            </a:pPr>
            <a:r>
              <a:rPr lang="en-US" altLang="ja-JP">
                <a:solidFill>
                  <a:schemeClr val="lt1"/>
                </a:solidFill>
                <a:latin typeface="メイリオ" panose="020B0604030504040204" pitchFamily="50" charset="-128"/>
                <a:ea typeface="メイリオ" panose="020B0604030504040204" pitchFamily="50" charset="-128"/>
              </a:rPr>
              <a:t>2</a:t>
            </a:r>
            <a:endParaRPr>
              <a:solidFill>
                <a:schemeClr val="lt1"/>
              </a:solidFill>
              <a:latin typeface="メイリオ" panose="020B0604030504040204" pitchFamily="50" charset="-128"/>
              <a:ea typeface="メイリオ" panose="020B0604030504040204" pitchFamily="50" charset="-128"/>
            </a:endParaRPr>
          </a:p>
        </p:txBody>
      </p:sp>
      <p:cxnSp>
        <p:nvCxnSpPr>
          <p:cNvPr id="3" name="Google Shape;458;p15">
            <a:extLst>
              <a:ext uri="{FF2B5EF4-FFF2-40B4-BE49-F238E27FC236}">
                <a16:creationId xmlns:a16="http://schemas.microsoft.com/office/drawing/2014/main" id="{56B4C5CC-F32C-E6BF-002C-AE22634170C2}"/>
              </a:ext>
            </a:extLst>
          </p:cNvPr>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347217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16"/>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23</a:t>
            </a:fld>
            <a:endParaRPr/>
          </a:p>
        </p:txBody>
      </p:sp>
      <p:sp>
        <p:nvSpPr>
          <p:cNvPr id="475" name="Google Shape;475;p16"/>
          <p:cNvSpPr/>
          <p:nvPr/>
        </p:nvSpPr>
        <p:spPr>
          <a:xfrm>
            <a:off x="6360618" y="1756350"/>
            <a:ext cx="5001871" cy="2391980"/>
          </a:xfrm>
          <a:prstGeom prst="roundRect">
            <a:avLst>
              <a:gd name="adj" fmla="val 2800"/>
            </a:avLst>
          </a:prstGeom>
          <a:solidFill>
            <a:srgbClr val="E5E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76" name="Google Shape;476;p16"/>
          <p:cNvSpPr txBox="1"/>
          <p:nvPr/>
        </p:nvSpPr>
        <p:spPr>
          <a:xfrm>
            <a:off x="8370843" y="1560888"/>
            <a:ext cx="1386632" cy="338514"/>
          </a:xfrm>
          <a:prstGeom prst="rect">
            <a:avLst/>
          </a:prstGeom>
          <a:solidFill>
            <a:srgbClr val="005B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lt1"/>
                </a:solidFill>
                <a:latin typeface="メイリオ" panose="020B0604030504040204" pitchFamily="50" charset="-128"/>
                <a:ea typeface="メイリオ" panose="020B0604030504040204" pitchFamily="50" charset="-128"/>
                <a:cs typeface="Noto Sans"/>
                <a:sym typeface="Noto Sans"/>
              </a:rPr>
              <a:t>操作手順</a:t>
            </a:r>
            <a:endParaRPr sz="20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cxnSp>
        <p:nvCxnSpPr>
          <p:cNvPr id="477" name="Google Shape;477;p16"/>
          <p:cNvCxnSpPr>
            <a:endCxn id="478" idx="4"/>
          </p:cNvCxnSpPr>
          <p:nvPr/>
        </p:nvCxnSpPr>
        <p:spPr>
          <a:xfrm>
            <a:off x="6776585" y="2169067"/>
            <a:ext cx="2400" cy="1154700"/>
          </a:xfrm>
          <a:prstGeom prst="straightConnector1">
            <a:avLst/>
          </a:prstGeom>
          <a:noFill/>
          <a:ln w="19050" cap="flat" cmpd="sng">
            <a:solidFill>
              <a:srgbClr val="E5461B"/>
            </a:solidFill>
            <a:prstDash val="solid"/>
            <a:miter lim="800000"/>
            <a:headEnd type="none" w="sm" len="sm"/>
            <a:tailEnd type="none" w="sm" len="sm"/>
          </a:ln>
        </p:spPr>
      </p:cxnSp>
      <p:sp>
        <p:nvSpPr>
          <p:cNvPr id="479" name="Google Shape;479;p16"/>
          <p:cNvSpPr txBox="1"/>
          <p:nvPr/>
        </p:nvSpPr>
        <p:spPr>
          <a:xfrm>
            <a:off x="7003050" y="2013928"/>
            <a:ext cx="2650525"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文書内容を確認します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80" name="Google Shape;480;p16"/>
          <p:cNvSpPr/>
          <p:nvPr/>
        </p:nvSpPr>
        <p:spPr>
          <a:xfrm>
            <a:off x="6641975" y="2051628"/>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81" name="Google Shape;481;p16"/>
          <p:cNvSpPr txBox="1"/>
          <p:nvPr/>
        </p:nvSpPr>
        <p:spPr>
          <a:xfrm>
            <a:off x="7016182" y="2437441"/>
            <a:ext cx="4346308" cy="41545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内容に問題が無ければ、「完了</a:t>
            </a: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する</a:t>
            </a: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」を押します。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82" name="Google Shape;482;p16"/>
          <p:cNvSpPr/>
          <p:nvPr/>
        </p:nvSpPr>
        <p:spPr>
          <a:xfrm>
            <a:off x="6641975" y="2534698"/>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78" name="Google Shape;478;p16"/>
          <p:cNvSpPr/>
          <p:nvPr/>
        </p:nvSpPr>
        <p:spPr>
          <a:xfrm>
            <a:off x="6641975" y="3049748"/>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3</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83" name="Google Shape;483;p16"/>
          <p:cNvSpPr txBox="1"/>
          <p:nvPr/>
        </p:nvSpPr>
        <p:spPr>
          <a:xfrm>
            <a:off x="7016182" y="2953271"/>
            <a:ext cx="3852000" cy="10617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sz="1400" b="1" dirty="0">
                <a:solidFill>
                  <a:schemeClr val="dk1"/>
                </a:solidFill>
                <a:latin typeface="メイリオ" panose="020B0604030504040204" pitchFamily="50" charset="-128"/>
                <a:ea typeface="メイリオ" panose="020B0604030504040204" pitchFamily="50" charset="-128"/>
                <a:cs typeface="Noto Sans"/>
                <a:sym typeface="Noto Sans"/>
              </a:rPr>
              <a:t>【完了する】をクリックするとメッセージが表示されますので、問題なければ【署名手続きを完了する】をクリックして署名完了です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84" name="Google Shape;484;p16"/>
          <p:cNvSpPr/>
          <p:nvPr/>
        </p:nvSpPr>
        <p:spPr>
          <a:xfrm rot="5400000">
            <a:off x="3517414" y="3672262"/>
            <a:ext cx="385822" cy="242331"/>
          </a:xfrm>
          <a:prstGeom prst="rightArrow">
            <a:avLst>
              <a:gd name="adj1" fmla="val 50000"/>
              <a:gd name="adj2" fmla="val 50000"/>
            </a:avLst>
          </a:prstGeom>
          <a:solidFill>
            <a:srgbClr val="E5461B"/>
          </a:solid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42" dirty="0">
              <a:solidFill>
                <a:schemeClr val="lt1"/>
              </a:solidFill>
              <a:latin typeface="メイリオ" panose="020B0604030504040204" pitchFamily="50" charset="-128"/>
              <a:ea typeface="メイリオ" panose="020B0604030504040204" pitchFamily="50" charset="-128"/>
              <a:cs typeface="Noto Sans"/>
              <a:sym typeface="Noto Sans"/>
            </a:endParaRPr>
          </a:p>
        </p:txBody>
      </p:sp>
      <p:pic>
        <p:nvPicPr>
          <p:cNvPr id="485" name="Google Shape;485;p16"/>
          <p:cNvPicPr preferRelativeResize="0"/>
          <p:nvPr/>
        </p:nvPicPr>
        <p:blipFill rotWithShape="1">
          <a:blip r:embed="rId3">
            <a:alphaModFix/>
          </a:blip>
          <a:srcRect/>
          <a:stretch/>
        </p:blipFill>
        <p:spPr>
          <a:xfrm>
            <a:off x="1557084" y="1368862"/>
            <a:ext cx="4316207" cy="2214304"/>
          </a:xfrm>
          <a:prstGeom prst="rect">
            <a:avLst/>
          </a:prstGeom>
          <a:noFill/>
          <a:ln w="9525" cap="flat" cmpd="sng">
            <a:solidFill>
              <a:srgbClr val="BFBFBF"/>
            </a:solidFill>
            <a:prstDash val="solid"/>
            <a:round/>
            <a:headEnd type="none" w="sm" len="sm"/>
            <a:tailEnd type="none" w="sm" len="sm"/>
          </a:ln>
        </p:spPr>
      </p:pic>
      <p:sp>
        <p:nvSpPr>
          <p:cNvPr id="486" name="Google Shape;486;p16"/>
          <p:cNvSpPr/>
          <p:nvPr/>
        </p:nvSpPr>
        <p:spPr>
          <a:xfrm>
            <a:off x="2059303" y="3295291"/>
            <a:ext cx="662331" cy="268900"/>
          </a:xfrm>
          <a:prstGeom prst="roundRect">
            <a:avLst>
              <a:gd name="adj" fmla="val 8164"/>
            </a:avLst>
          </a:prstGeom>
          <a:no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cxnSp>
        <p:nvCxnSpPr>
          <p:cNvPr id="487" name="Google Shape;487;p16"/>
          <p:cNvCxnSpPr>
            <a:endCxn id="488" idx="4"/>
          </p:cNvCxnSpPr>
          <p:nvPr/>
        </p:nvCxnSpPr>
        <p:spPr>
          <a:xfrm rot="10800000">
            <a:off x="2390560" y="3194723"/>
            <a:ext cx="0" cy="115500"/>
          </a:xfrm>
          <a:prstGeom prst="straightConnector1">
            <a:avLst/>
          </a:prstGeom>
          <a:noFill/>
          <a:ln w="28575" cap="flat" cmpd="sng">
            <a:solidFill>
              <a:srgbClr val="E5461B"/>
            </a:solidFill>
            <a:prstDash val="solid"/>
            <a:miter lim="800000"/>
            <a:headEnd type="none" w="sm" len="sm"/>
            <a:tailEnd type="none" w="sm" len="sm"/>
          </a:ln>
        </p:spPr>
      </p:cxnSp>
      <p:sp>
        <p:nvSpPr>
          <p:cNvPr id="488" name="Google Shape;488;p16"/>
          <p:cNvSpPr/>
          <p:nvPr/>
        </p:nvSpPr>
        <p:spPr>
          <a:xfrm>
            <a:off x="2239849" y="2893302"/>
            <a:ext cx="301421" cy="301421"/>
          </a:xfrm>
          <a:prstGeom prst="ellipse">
            <a:avLst/>
          </a:prstGeom>
          <a:solidFill>
            <a:srgbClr val="E5461B"/>
          </a:solidFill>
          <a:ln w="12700" cap="flat" cmpd="sng">
            <a:solidFill>
              <a:srgbClr val="F5F5F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rgbClr val="000000"/>
              </a:solidFill>
              <a:latin typeface="メイリオ" panose="020B0604030504040204" pitchFamily="50" charset="-128"/>
              <a:ea typeface="メイリオ" panose="020B0604030504040204" pitchFamily="50" charset="-128"/>
              <a:sym typeface="Arial"/>
            </a:endParaRPr>
          </a:p>
        </p:txBody>
      </p:sp>
      <p:pic>
        <p:nvPicPr>
          <p:cNvPr id="489" name="Google Shape;489;p16"/>
          <p:cNvPicPr preferRelativeResize="0"/>
          <p:nvPr/>
        </p:nvPicPr>
        <p:blipFill rotWithShape="1">
          <a:blip r:embed="rId4">
            <a:alphaModFix/>
          </a:blip>
          <a:srcRect/>
          <a:stretch/>
        </p:blipFill>
        <p:spPr>
          <a:xfrm>
            <a:off x="1463070" y="4003687"/>
            <a:ext cx="4494510" cy="2305777"/>
          </a:xfrm>
          <a:prstGeom prst="rect">
            <a:avLst/>
          </a:prstGeom>
          <a:noFill/>
          <a:ln>
            <a:noFill/>
          </a:ln>
        </p:spPr>
      </p:pic>
      <p:sp>
        <p:nvSpPr>
          <p:cNvPr id="490" name="Google Shape;490;p16"/>
          <p:cNvSpPr/>
          <p:nvPr/>
        </p:nvSpPr>
        <p:spPr>
          <a:xfrm>
            <a:off x="2862064" y="4578293"/>
            <a:ext cx="301421" cy="301421"/>
          </a:xfrm>
          <a:prstGeom prst="ellipse">
            <a:avLst/>
          </a:prstGeom>
          <a:solidFill>
            <a:srgbClr val="E5461B"/>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3</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91" name="Google Shape;491;p16"/>
          <p:cNvSpPr/>
          <p:nvPr/>
        </p:nvSpPr>
        <p:spPr>
          <a:xfrm>
            <a:off x="3076245" y="5282982"/>
            <a:ext cx="1258529" cy="246551"/>
          </a:xfrm>
          <a:prstGeom prst="roundRect">
            <a:avLst>
              <a:gd name="adj" fmla="val 8164"/>
            </a:avLst>
          </a:prstGeom>
          <a:no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92" name="Google Shape;492;p16"/>
          <p:cNvSpPr txBox="1"/>
          <p:nvPr/>
        </p:nvSpPr>
        <p:spPr>
          <a:xfrm>
            <a:off x="3995327" y="770696"/>
            <a:ext cx="4201346" cy="311285"/>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ja-JP" sz="1800" b="1" dirty="0">
                <a:solidFill>
                  <a:schemeClr val="dk1"/>
                </a:solidFill>
                <a:latin typeface="メイリオ" panose="020B0604030504040204" pitchFamily="50" charset="-128"/>
                <a:ea typeface="メイリオ" panose="020B0604030504040204" pitchFamily="50" charset="-128"/>
                <a:cs typeface="Noto Sans"/>
                <a:sym typeface="Noto Sans"/>
              </a:rPr>
              <a:t>文書を確認します</a:t>
            </a:r>
            <a:endParaRPr sz="18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493" name="Google Shape;493;p16"/>
          <p:cNvSpPr/>
          <p:nvPr/>
        </p:nvSpPr>
        <p:spPr>
          <a:xfrm>
            <a:off x="6641975" y="4432113"/>
            <a:ext cx="4630677" cy="1242063"/>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494" name="Google Shape;494;p16"/>
          <p:cNvSpPr/>
          <p:nvPr/>
        </p:nvSpPr>
        <p:spPr>
          <a:xfrm>
            <a:off x="6923331" y="4880152"/>
            <a:ext cx="4184239" cy="7940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1100" dirty="0">
                <a:solidFill>
                  <a:srgbClr val="000000"/>
                </a:solidFill>
                <a:latin typeface="メイリオ" panose="020B0604030504040204" pitchFamily="50" charset="-128"/>
                <a:ea typeface="メイリオ" panose="020B0604030504040204" pitchFamily="50" charset="-128"/>
                <a:sym typeface="Arial"/>
              </a:rPr>
              <a:t>〇</a:t>
            </a:r>
            <a:r>
              <a:rPr lang="ja-JP" sz="1200" dirty="0">
                <a:solidFill>
                  <a:srgbClr val="000000"/>
                </a:solidFill>
                <a:latin typeface="メイリオ" panose="020B0604030504040204" pitchFamily="50" charset="-128"/>
                <a:ea typeface="メイリオ" panose="020B0604030504040204" pitchFamily="50" charset="-128"/>
                <a:sym typeface="Arial"/>
              </a:rPr>
              <a:t>印影の不要な「不可視署名」となります。</a:t>
            </a:r>
            <a:endParaRPr sz="14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200" dirty="0">
                <a:solidFill>
                  <a:srgbClr val="000000"/>
                </a:solidFill>
                <a:latin typeface="メイリオ" panose="020B0604030504040204" pitchFamily="50" charset="-128"/>
                <a:ea typeface="メイリオ" panose="020B0604030504040204" pitchFamily="50" charset="-128"/>
                <a:sym typeface="Arial"/>
              </a:rPr>
              <a:t>〇印影のある署名（可視署名）と同様に契約締結でき、電子文書の証拠や安全性も確保できます。</a:t>
            </a:r>
            <a:endParaRPr sz="1200" dirty="0">
              <a:solidFill>
                <a:srgbClr val="000000"/>
              </a:solidFill>
              <a:latin typeface="メイリオ" panose="020B0604030504040204" pitchFamily="50" charset="-128"/>
              <a:ea typeface="メイリオ" panose="020B0604030504040204" pitchFamily="50" charset="-128"/>
              <a:sym typeface="Arial"/>
            </a:endParaRPr>
          </a:p>
        </p:txBody>
      </p:sp>
      <p:sp>
        <p:nvSpPr>
          <p:cNvPr id="495" name="Google Shape;495;p16"/>
          <p:cNvSpPr txBox="1"/>
          <p:nvPr/>
        </p:nvSpPr>
        <p:spPr>
          <a:xfrm>
            <a:off x="8057468" y="4575473"/>
            <a:ext cx="1799687"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005BAC"/>
                </a:solidFill>
                <a:latin typeface="メイリオ" panose="020B0604030504040204" pitchFamily="50" charset="-128"/>
                <a:ea typeface="メイリオ" panose="020B0604030504040204" pitchFamily="50" charset="-128"/>
                <a:cs typeface="Noto Sans"/>
                <a:sym typeface="Noto Sans"/>
              </a:rPr>
              <a:t>不可視署名について</a:t>
            </a:r>
            <a:endParaRPr sz="16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sp>
        <p:nvSpPr>
          <p:cNvPr id="497" name="Google Shape;497;p16"/>
          <p:cNvSpPr txBox="1">
            <a:spLocks noGrp="1"/>
          </p:cNvSpPr>
          <p:nvPr>
            <p:ph type="title"/>
          </p:nvPr>
        </p:nvSpPr>
        <p:spPr>
          <a:xfrm>
            <a:off x="49213" y="152400"/>
            <a:ext cx="10515600" cy="441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sz="2400" b="1" i="0" u="none" strike="noStrike" cap="none" dirty="0">
                <a:solidFill>
                  <a:srgbClr val="101D32"/>
                </a:solidFill>
                <a:sym typeface="MS PGothic"/>
              </a:rPr>
              <a:t>契約締結の流れ（事業者側の署名）</a:t>
            </a:r>
            <a:endParaRPr dirty="0"/>
          </a:p>
        </p:txBody>
      </p:sp>
      <p:cxnSp>
        <p:nvCxnSpPr>
          <p:cNvPr id="2" name="Google Shape;458;p15">
            <a:extLst>
              <a:ext uri="{FF2B5EF4-FFF2-40B4-BE49-F238E27FC236}">
                <a16:creationId xmlns:a16="http://schemas.microsoft.com/office/drawing/2014/main" id="{CE788B07-DCEF-3C1B-2267-772E27A4694D}"/>
              </a:ext>
            </a:extLst>
          </p:cNvPr>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17"/>
          <p:cNvPicPr preferRelativeResize="0"/>
          <p:nvPr/>
        </p:nvPicPr>
        <p:blipFill rotWithShape="1">
          <a:blip r:embed="rId3">
            <a:alphaModFix/>
          </a:blip>
          <a:srcRect/>
          <a:stretch/>
        </p:blipFill>
        <p:spPr>
          <a:xfrm>
            <a:off x="2586000" y="2180972"/>
            <a:ext cx="7020000" cy="3950161"/>
          </a:xfrm>
          <a:prstGeom prst="rect">
            <a:avLst/>
          </a:prstGeom>
          <a:noFill/>
          <a:ln w="9525" cap="flat" cmpd="sng">
            <a:solidFill>
              <a:srgbClr val="BFBFBF"/>
            </a:solidFill>
            <a:prstDash val="solid"/>
            <a:round/>
            <a:headEnd type="none" w="sm" len="sm"/>
            <a:tailEnd type="none" w="sm" len="sm"/>
          </a:ln>
        </p:spPr>
      </p:pic>
      <p:sp>
        <p:nvSpPr>
          <p:cNvPr id="503" name="Google Shape;503;p17"/>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cs typeface="Noto Sans"/>
                <a:sym typeface="Noto Sans"/>
              </a:rPr>
              <a:t>24</a:t>
            </a:fld>
            <a:endParaRPr dirty="0">
              <a:cs typeface="Noto Sans"/>
              <a:sym typeface="Noto Sans"/>
            </a:endParaRPr>
          </a:p>
        </p:txBody>
      </p:sp>
      <p:sp>
        <p:nvSpPr>
          <p:cNvPr id="504" name="Google Shape;504;p17"/>
          <p:cNvSpPr txBox="1"/>
          <p:nvPr/>
        </p:nvSpPr>
        <p:spPr>
          <a:xfrm>
            <a:off x="2423176" y="975582"/>
            <a:ext cx="7406625" cy="672466"/>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ja-JP" sz="2000" b="1" dirty="0">
                <a:solidFill>
                  <a:schemeClr val="dk1"/>
                </a:solidFill>
                <a:latin typeface="メイリオ" panose="020B0604030504040204" pitchFamily="50" charset="-128"/>
                <a:ea typeface="メイリオ" panose="020B0604030504040204" pitchFamily="50" charset="-128"/>
                <a:cs typeface="Noto Sans"/>
                <a:sym typeface="Noto Sans"/>
              </a:rPr>
              <a:t>複数の文書がある場合、文書表示枠の上部のタブを</a:t>
            </a:r>
            <a:endParaRPr sz="1800" dirty="0">
              <a:solidFill>
                <a:srgbClr val="000000"/>
              </a:solidFill>
              <a:latin typeface="メイリオ" panose="020B0604030504040204" pitchFamily="50" charset="-128"/>
              <a:ea typeface="メイリオ" panose="020B0604030504040204" pitchFamily="50" charset="-128"/>
              <a:cs typeface="Noto Sans"/>
              <a:sym typeface="Noto Sans"/>
            </a:endParaRPr>
          </a:p>
          <a:p>
            <a:pPr marL="0" marR="0" lvl="0" indent="0" algn="ctr" rtl="0">
              <a:lnSpc>
                <a:spcPct val="110000"/>
              </a:lnSpc>
              <a:spcBef>
                <a:spcPts val="600"/>
              </a:spcBef>
              <a:spcAft>
                <a:spcPts val="0"/>
              </a:spcAft>
              <a:buNone/>
            </a:pPr>
            <a:r>
              <a:rPr lang="ja-JP" sz="2000" b="1" dirty="0">
                <a:solidFill>
                  <a:schemeClr val="dk1"/>
                </a:solidFill>
                <a:latin typeface="メイリオ" panose="020B0604030504040204" pitchFamily="50" charset="-128"/>
                <a:ea typeface="メイリオ" panose="020B0604030504040204" pitchFamily="50" charset="-128"/>
                <a:cs typeface="Noto Sans"/>
                <a:sym typeface="Noto Sans"/>
              </a:rPr>
              <a:t>クリックすることで文書を選択することが可能です</a:t>
            </a:r>
            <a:endParaRPr sz="18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cxnSp>
        <p:nvCxnSpPr>
          <p:cNvPr id="505" name="Google Shape;505;p17"/>
          <p:cNvCxnSpPr/>
          <p:nvPr/>
        </p:nvCxnSpPr>
        <p:spPr>
          <a:xfrm>
            <a:off x="3000000" y="1833281"/>
            <a:ext cx="6272554" cy="0"/>
          </a:xfrm>
          <a:prstGeom prst="straightConnector1">
            <a:avLst/>
          </a:prstGeom>
          <a:noFill/>
          <a:ln w="28575" cap="flat" cmpd="sng">
            <a:solidFill>
              <a:schemeClr val="accent1"/>
            </a:solidFill>
            <a:prstDash val="solid"/>
            <a:miter lim="800000"/>
            <a:headEnd type="none" w="sm" len="sm"/>
            <a:tailEnd type="none" w="sm" len="sm"/>
          </a:ln>
        </p:spPr>
      </p:cxnSp>
      <p:sp>
        <p:nvSpPr>
          <p:cNvPr id="506" name="Google Shape;506;p17"/>
          <p:cNvSpPr/>
          <p:nvPr/>
        </p:nvSpPr>
        <p:spPr>
          <a:xfrm>
            <a:off x="3000000" y="2405251"/>
            <a:ext cx="6192000" cy="288000"/>
          </a:xfrm>
          <a:prstGeom prst="roundRect">
            <a:avLst>
              <a:gd name="adj" fmla="val 13399"/>
            </a:avLst>
          </a:prstGeom>
          <a:noFill/>
          <a:ln w="38100"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942"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07" name="Google Shape;507;p17"/>
          <p:cNvSpPr txBox="1">
            <a:spLocks noGrp="1"/>
          </p:cNvSpPr>
          <p:nvPr>
            <p:ph type="title"/>
          </p:nvPr>
        </p:nvSpPr>
        <p:spPr>
          <a:xfrm>
            <a:off x="49213" y="152400"/>
            <a:ext cx="10515600" cy="4413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sz="2400" b="1" i="0" u="none" strike="noStrike" cap="none" dirty="0">
                <a:solidFill>
                  <a:srgbClr val="101D32"/>
                </a:solidFill>
                <a:sym typeface="MS PGothic"/>
              </a:rPr>
              <a:t>契約締結の流れ（事業者側の署名）</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02"/>
        <p:cNvGrpSpPr/>
        <p:nvPr/>
      </p:nvGrpSpPr>
      <p:grpSpPr>
        <a:xfrm>
          <a:off x="0" y="0"/>
          <a:ext cx="0" cy="0"/>
          <a:chOff x="0" y="0"/>
          <a:chExt cx="0" cy="0"/>
        </a:xfrm>
      </p:grpSpPr>
      <p:sp>
        <p:nvSpPr>
          <p:cNvPr id="2" name="タイトル 1">
            <a:extLst>
              <a:ext uri="{FF2B5EF4-FFF2-40B4-BE49-F238E27FC236}">
                <a16:creationId xmlns:a16="http://schemas.microsoft.com/office/drawing/2014/main" id="{B5915D43-FB0D-15FD-EE18-AC243B8E1A12}"/>
              </a:ext>
            </a:extLst>
          </p:cNvPr>
          <p:cNvSpPr>
            <a:spLocks noGrp="1"/>
          </p:cNvSpPr>
          <p:nvPr>
            <p:ph type="title"/>
          </p:nvPr>
        </p:nvSpPr>
        <p:spPr/>
        <p:txBody>
          <a:bodyPr>
            <a:normAutofit/>
          </a:bodyPr>
          <a:lstStyle/>
          <a:p>
            <a:r>
              <a:rPr lang="ja-JP" altLang="en-US" sz="2400" dirty="0">
                <a:sym typeface="MS PGothic"/>
              </a:rPr>
              <a:t>契約締結の流れ </a:t>
            </a:r>
            <a:r>
              <a:rPr lang="en-US" altLang="ja-JP" sz="2400" dirty="0">
                <a:sym typeface="MS PGothic"/>
              </a:rPr>
              <a:t>(</a:t>
            </a:r>
            <a:r>
              <a:rPr lang="ja-JP" altLang="en-US" sz="2400" b="1" dirty="0">
                <a:sym typeface="MS PGothic"/>
              </a:rPr>
              <a:t>契約締結後</a:t>
            </a:r>
            <a:r>
              <a:rPr lang="en-US" altLang="ja-JP" sz="2400" b="1" dirty="0">
                <a:sym typeface="MS PGothic"/>
              </a:rPr>
              <a:t>)</a:t>
            </a:r>
            <a:endParaRPr lang="ja-JP" altLang="en-US" dirty="0"/>
          </a:p>
        </p:txBody>
      </p:sp>
      <p:sp>
        <p:nvSpPr>
          <p:cNvPr id="1504" name="Google Shape;1504;p5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ltLang="ja-JP">
                <a:cs typeface="Noto Sans"/>
                <a:sym typeface="Noto Sans"/>
              </a:rPr>
              <a:pPr/>
              <a:t>25</a:t>
            </a:fld>
            <a:endParaRPr dirty="0">
              <a:cs typeface="Noto Sans"/>
              <a:sym typeface="Noto Sans"/>
            </a:endParaRPr>
          </a:p>
        </p:txBody>
      </p:sp>
      <p:sp>
        <p:nvSpPr>
          <p:cNvPr id="1505" name="Google Shape;1505;p51"/>
          <p:cNvSpPr txBox="1"/>
          <p:nvPr/>
        </p:nvSpPr>
        <p:spPr>
          <a:xfrm>
            <a:off x="3254577" y="748387"/>
            <a:ext cx="5800725" cy="342414"/>
          </a:xfrm>
          <a:prstGeom prst="rect">
            <a:avLst/>
          </a:prstGeom>
          <a:noFill/>
          <a:ln>
            <a:noFill/>
          </a:ln>
        </p:spPr>
        <p:txBody>
          <a:bodyPr spcFirstLastPara="1" wrap="square" lIns="91425" tIns="45700" rIns="91425" bIns="45700" anchor="t" anchorCtr="0">
            <a:noAutofit/>
          </a:bodyPr>
          <a:lstStyle/>
          <a:p>
            <a:pPr algn="ctr">
              <a:lnSpc>
                <a:spcPct val="110000"/>
              </a:lnSpc>
              <a:buClr>
                <a:schemeClr val="dk1"/>
              </a:buClr>
              <a:buSzPts val="1600"/>
            </a:pPr>
            <a:r>
              <a:rPr lang="ja-JP" altLang="en-US" sz="2000" b="1" dirty="0">
                <a:solidFill>
                  <a:schemeClr val="dk1"/>
                </a:solidFill>
                <a:latin typeface="メイリオ" panose="020B0604030504040204" pitchFamily="50" charset="-128"/>
                <a:ea typeface="メイリオ" panose="020B0604030504040204" pitchFamily="50" charset="-128"/>
                <a:cs typeface="Noto Sans"/>
                <a:sym typeface="Noto Sans"/>
              </a:rPr>
              <a:t>署名済文書の御案内のメールが届きます。</a:t>
            </a:r>
            <a:endParaRPr sz="1800" dirty="0">
              <a:latin typeface="メイリオ" panose="020B0604030504040204" pitchFamily="50" charset="-128"/>
              <a:ea typeface="メイリオ" panose="020B0604030504040204" pitchFamily="50" charset="-128"/>
              <a:cs typeface="Noto Sans"/>
              <a:sym typeface="Noto Sans"/>
            </a:endParaRPr>
          </a:p>
          <a:p>
            <a:pPr algn="ctr">
              <a:lnSpc>
                <a:spcPct val="110000"/>
              </a:lnSpc>
              <a:spcBef>
                <a:spcPts val="400"/>
              </a:spcBef>
              <a:buClr>
                <a:schemeClr val="dk1"/>
              </a:buClr>
              <a:buSzPts val="1600"/>
            </a:pPr>
            <a:endParaRPr sz="2000" b="1" dirty="0">
              <a:solidFill>
                <a:schemeClr val="dk1"/>
              </a:solidFill>
              <a:latin typeface="メイリオ" panose="020B0604030504040204" pitchFamily="50" charset="-128"/>
              <a:ea typeface="メイリオ" panose="020B0604030504040204" pitchFamily="50" charset="-128"/>
              <a:cs typeface="Noto Sans"/>
              <a:sym typeface="Noto Sans"/>
            </a:endParaRPr>
          </a:p>
          <a:p>
            <a:pPr algn="ctr">
              <a:lnSpc>
                <a:spcPct val="110000"/>
              </a:lnSpc>
              <a:spcBef>
                <a:spcPts val="400"/>
              </a:spcBef>
              <a:buClr>
                <a:schemeClr val="dk1"/>
              </a:buClr>
              <a:buSzPts val="1600"/>
            </a:pPr>
            <a:endParaRPr sz="20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1507" name="Google Shape;1507;p51"/>
          <p:cNvSpPr txBox="1"/>
          <p:nvPr/>
        </p:nvSpPr>
        <p:spPr>
          <a:xfrm>
            <a:off x="749370" y="1866819"/>
            <a:ext cx="5335129" cy="839727"/>
          </a:xfrm>
          <a:prstGeom prst="rect">
            <a:avLst/>
          </a:prstGeom>
          <a:solidFill>
            <a:srgbClr val="0070C0"/>
          </a:solidFill>
          <a:ln>
            <a:solidFill>
              <a:schemeClr val="accent1"/>
            </a:solidFill>
          </a:ln>
        </p:spPr>
        <p:txBody>
          <a:bodyPr spcFirstLastPara="1" wrap="square" lIns="91425" tIns="45700" rIns="91425" bIns="45700" anchor="t" anchorCtr="0">
            <a:noAutofit/>
          </a:bodyPr>
          <a:lstStyle/>
          <a:p>
            <a:pPr>
              <a:lnSpc>
                <a:spcPct val="150000"/>
              </a:lnSpc>
              <a:spcBef>
                <a:spcPts val="400"/>
              </a:spcBef>
            </a:pPr>
            <a:r>
              <a:rPr lang="ja-JP" altLang="en-US" b="1" dirty="0">
                <a:solidFill>
                  <a:schemeClr val="bg1"/>
                </a:solidFill>
                <a:latin typeface="メイリオ" panose="020B0604030504040204" pitchFamily="50" charset="-128"/>
                <a:ea typeface="メイリオ" panose="020B0604030504040204" pitchFamily="50" charset="-128"/>
                <a:cs typeface="MS PGothic"/>
                <a:sym typeface="MS PGothic"/>
              </a:rPr>
              <a:t>メール件名：「電子署名完了のお知らせ」</a:t>
            </a:r>
            <a:endParaRPr dirty="0">
              <a:solidFill>
                <a:schemeClr val="bg1"/>
              </a:solidFill>
              <a:latin typeface="メイリオ" panose="020B0604030504040204" pitchFamily="50" charset="-128"/>
              <a:ea typeface="メイリオ" panose="020B0604030504040204" pitchFamily="50" charset="-128"/>
            </a:endParaRPr>
          </a:p>
          <a:p>
            <a:pPr>
              <a:lnSpc>
                <a:spcPct val="150000"/>
              </a:lnSpc>
              <a:spcBef>
                <a:spcPts val="400"/>
              </a:spcBef>
            </a:pPr>
            <a:r>
              <a:rPr lang="ja-JP" altLang="en-US" b="1" dirty="0">
                <a:solidFill>
                  <a:schemeClr val="bg1"/>
                </a:solidFill>
                <a:latin typeface="メイリオ" panose="020B0604030504040204" pitchFamily="50" charset="-128"/>
                <a:ea typeface="メイリオ" panose="020B0604030504040204" pitchFamily="50" charset="-128"/>
                <a:cs typeface="MS PGothic"/>
                <a:sym typeface="MS PGothic"/>
              </a:rPr>
              <a:t>メール差出元：「電子印鑑</a:t>
            </a:r>
            <a:r>
              <a:rPr lang="en-US" altLang="ja-JP" b="1" dirty="0">
                <a:solidFill>
                  <a:schemeClr val="bg1"/>
                </a:solidFill>
                <a:latin typeface="メイリオ" panose="020B0604030504040204" pitchFamily="50" charset="-128"/>
                <a:ea typeface="メイリオ" panose="020B0604030504040204" pitchFamily="50" charset="-128"/>
                <a:cs typeface="MS PGothic"/>
                <a:sym typeface="MS PGothic"/>
              </a:rPr>
              <a:t>GMO</a:t>
            </a:r>
            <a:r>
              <a:rPr lang="ja-JP" altLang="en-US" b="1" dirty="0">
                <a:solidFill>
                  <a:schemeClr val="bg1"/>
                </a:solidFill>
                <a:latin typeface="メイリオ" panose="020B0604030504040204" pitchFamily="50" charset="-128"/>
                <a:ea typeface="メイリオ" panose="020B0604030504040204" pitchFamily="50" charset="-128"/>
                <a:cs typeface="MS PGothic"/>
                <a:sym typeface="MS PGothic"/>
              </a:rPr>
              <a:t>サイン」 </a:t>
            </a:r>
            <a:r>
              <a:rPr lang="en-US" altLang="ja-JP" b="1" dirty="0">
                <a:solidFill>
                  <a:schemeClr val="bg1"/>
                </a:solidFill>
                <a:latin typeface="メイリオ" panose="020B0604030504040204" pitchFamily="50" charset="-128"/>
                <a:ea typeface="メイリオ" panose="020B0604030504040204" pitchFamily="50" charset="-128"/>
                <a:cs typeface="MS PGothic"/>
                <a:sym typeface="MS PGothic"/>
              </a:rPr>
              <a:t>&lt;noreply@gmosign.com&gt;</a:t>
            </a:r>
            <a:r>
              <a:rPr lang="ja-JP" altLang="en-US" b="1" dirty="0">
                <a:solidFill>
                  <a:schemeClr val="bg1"/>
                </a:solidFill>
                <a:latin typeface="メイリオ" panose="020B0604030504040204" pitchFamily="50" charset="-128"/>
                <a:ea typeface="メイリオ" panose="020B0604030504040204" pitchFamily="50" charset="-128"/>
                <a:cs typeface="MS PGothic"/>
                <a:sym typeface="MS PGothic"/>
              </a:rPr>
              <a:t>」</a:t>
            </a:r>
            <a:endParaRPr dirty="0">
              <a:solidFill>
                <a:schemeClr val="bg1"/>
              </a:solidFill>
              <a:latin typeface="メイリオ" panose="020B0604030504040204" pitchFamily="50" charset="-128"/>
              <a:ea typeface="メイリオ" panose="020B0604030504040204" pitchFamily="50" charset="-128"/>
            </a:endParaRPr>
          </a:p>
          <a:p>
            <a:pPr>
              <a:lnSpc>
                <a:spcPct val="150000"/>
              </a:lnSpc>
              <a:buClr>
                <a:schemeClr val="dk1"/>
              </a:buClr>
              <a:buSzPts val="1100"/>
            </a:pPr>
            <a:r>
              <a:rPr lang="ja-JP" altLang="en-US" sz="1200" dirty="0">
                <a:solidFill>
                  <a:schemeClr val="dk1"/>
                </a:solidFill>
                <a:latin typeface="メイリオ" panose="020B0604030504040204" pitchFamily="50" charset="-128"/>
                <a:ea typeface="メイリオ" panose="020B0604030504040204" pitchFamily="50" charset="-128"/>
                <a:cs typeface="Noto Sans"/>
                <a:sym typeface="Noto Sans"/>
              </a:rPr>
              <a:t>　</a:t>
            </a:r>
            <a:endParaRPr sz="1200" dirty="0">
              <a:solidFill>
                <a:schemeClr val="dk1"/>
              </a:solidFill>
              <a:latin typeface="メイリオ" panose="020B0604030504040204" pitchFamily="50" charset="-128"/>
              <a:ea typeface="メイリオ" panose="020B0604030504040204" pitchFamily="50" charset="-128"/>
              <a:cs typeface="Noto Sans"/>
              <a:sym typeface="Noto Sans"/>
            </a:endParaRPr>
          </a:p>
          <a:p>
            <a:pPr>
              <a:lnSpc>
                <a:spcPct val="150000"/>
              </a:lnSpc>
              <a:spcBef>
                <a:spcPts val="400"/>
              </a:spcBef>
              <a:buClr>
                <a:schemeClr val="dk1"/>
              </a:buClr>
              <a:buSzPts val="1100"/>
            </a:pPr>
            <a:endParaRPr sz="1600" dirty="0">
              <a:solidFill>
                <a:schemeClr val="dk1"/>
              </a:solidFill>
              <a:latin typeface="メイリオ" panose="020B0604030504040204" pitchFamily="50" charset="-128"/>
              <a:ea typeface="メイリオ" panose="020B0604030504040204" pitchFamily="50" charset="-128"/>
              <a:cs typeface="Noto Sans"/>
              <a:sym typeface="Noto Sans"/>
            </a:endParaRPr>
          </a:p>
          <a:p>
            <a:pPr>
              <a:lnSpc>
                <a:spcPct val="150000"/>
              </a:lnSpc>
              <a:spcBef>
                <a:spcPts val="400"/>
              </a:spcBef>
              <a:buClr>
                <a:schemeClr val="dk1"/>
              </a:buClr>
              <a:buSzPts val="1100"/>
            </a:pPr>
            <a:r>
              <a:rPr lang="ja-JP" altLang="en-US" sz="1600" dirty="0">
                <a:solidFill>
                  <a:schemeClr val="dk1"/>
                </a:solidFill>
                <a:latin typeface="メイリオ" panose="020B0604030504040204" pitchFamily="50" charset="-128"/>
                <a:ea typeface="メイリオ" panose="020B0604030504040204" pitchFamily="50" charset="-128"/>
                <a:cs typeface="Noto Sans"/>
                <a:sym typeface="Noto Sans"/>
              </a:rPr>
              <a:t>　</a:t>
            </a:r>
            <a:endParaRPr sz="2000" dirty="0">
              <a:latin typeface="メイリオ" panose="020B0604030504040204" pitchFamily="50" charset="-128"/>
              <a:ea typeface="メイリオ" panose="020B0604030504040204" pitchFamily="50" charset="-128"/>
              <a:cs typeface="Noto Sans"/>
              <a:sym typeface="Noto Sans"/>
            </a:endParaRPr>
          </a:p>
        </p:txBody>
      </p:sp>
      <p:sp>
        <p:nvSpPr>
          <p:cNvPr id="1508" name="Google Shape;1508;p51"/>
          <p:cNvSpPr txBox="1"/>
          <p:nvPr/>
        </p:nvSpPr>
        <p:spPr>
          <a:xfrm>
            <a:off x="6513374" y="1559042"/>
            <a:ext cx="2159566" cy="307777"/>
          </a:xfrm>
          <a:prstGeom prst="rect">
            <a:avLst/>
          </a:prstGeom>
          <a:noFill/>
          <a:ln>
            <a:noFill/>
          </a:ln>
        </p:spPr>
        <p:txBody>
          <a:bodyPr spcFirstLastPara="1" wrap="square" lIns="91425" tIns="45700" rIns="91425" bIns="45700" anchor="t" anchorCtr="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メールの例</a:t>
            </a:r>
            <a:r>
              <a:rPr lang="en-US" altLang="ja-JP" dirty="0">
                <a:latin typeface="メイリオ" panose="020B0604030504040204" pitchFamily="50" charset="-128"/>
                <a:ea typeface="メイリオ" panose="020B0604030504040204" pitchFamily="50" charset="-128"/>
              </a:rPr>
              <a:t>】</a:t>
            </a:r>
            <a:endParaRPr dirty="0">
              <a:latin typeface="メイリオ" panose="020B0604030504040204" pitchFamily="50" charset="-128"/>
              <a:ea typeface="メイリオ" panose="020B0604030504040204" pitchFamily="50" charset="-128"/>
            </a:endParaRPr>
          </a:p>
        </p:txBody>
      </p:sp>
      <p:pic>
        <p:nvPicPr>
          <p:cNvPr id="1510" name="Google Shape;1510;p51"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7064594" y="1903170"/>
            <a:ext cx="3946114" cy="4523933"/>
          </a:xfrm>
          <a:prstGeom prst="rect">
            <a:avLst/>
          </a:prstGeom>
          <a:noFill/>
          <a:ln w="9525" cap="flat" cmpd="sng">
            <a:solidFill>
              <a:schemeClr val="dk2"/>
            </a:solidFill>
            <a:prstDash val="solid"/>
            <a:round/>
            <a:headEnd type="none" w="sm" len="sm"/>
            <a:tailEnd type="none" w="sm" len="sm"/>
          </a:ln>
        </p:spPr>
      </p:pic>
      <p:cxnSp>
        <p:nvCxnSpPr>
          <p:cNvPr id="3" name="Google Shape;458;p15">
            <a:extLst>
              <a:ext uri="{FF2B5EF4-FFF2-40B4-BE49-F238E27FC236}">
                <a16:creationId xmlns:a16="http://schemas.microsoft.com/office/drawing/2014/main" id="{C3E6321C-34D6-6F1C-00E0-6262A31D2125}"/>
              </a:ext>
            </a:extLst>
          </p:cNvPr>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
        <p:nvSpPr>
          <p:cNvPr id="4" name="Google Shape;475;p16">
            <a:extLst>
              <a:ext uri="{FF2B5EF4-FFF2-40B4-BE49-F238E27FC236}">
                <a16:creationId xmlns:a16="http://schemas.microsoft.com/office/drawing/2014/main" id="{D0D0CB54-0E5E-3310-3A14-DE85C9B8AB49}"/>
              </a:ext>
            </a:extLst>
          </p:cNvPr>
          <p:cNvSpPr/>
          <p:nvPr/>
        </p:nvSpPr>
        <p:spPr>
          <a:xfrm>
            <a:off x="749369" y="3057933"/>
            <a:ext cx="5335130" cy="3051680"/>
          </a:xfrm>
          <a:prstGeom prst="roundRect">
            <a:avLst>
              <a:gd name="adj" fmla="val 2800"/>
            </a:avLst>
          </a:prstGeom>
          <a:solidFill>
            <a:srgbClr val="E5E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 name="Google Shape;476;p16">
            <a:extLst>
              <a:ext uri="{FF2B5EF4-FFF2-40B4-BE49-F238E27FC236}">
                <a16:creationId xmlns:a16="http://schemas.microsoft.com/office/drawing/2014/main" id="{FD1BF3C3-F7C3-7C97-F9C0-6771618D65B3}"/>
              </a:ext>
            </a:extLst>
          </p:cNvPr>
          <p:cNvSpPr txBox="1"/>
          <p:nvPr/>
        </p:nvSpPr>
        <p:spPr>
          <a:xfrm>
            <a:off x="2723618" y="2877223"/>
            <a:ext cx="1386632" cy="338514"/>
          </a:xfrm>
          <a:prstGeom prst="rect">
            <a:avLst/>
          </a:prstGeom>
          <a:solidFill>
            <a:srgbClr val="005B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lt1"/>
                </a:solidFill>
                <a:latin typeface="メイリオ" panose="020B0604030504040204" pitchFamily="50" charset="-128"/>
                <a:ea typeface="メイリオ" panose="020B0604030504040204" pitchFamily="50" charset="-128"/>
                <a:cs typeface="Noto Sans"/>
                <a:sym typeface="Noto Sans"/>
              </a:rPr>
              <a:t>操作手順</a:t>
            </a:r>
            <a:endParaRPr sz="20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cxnSp>
        <p:nvCxnSpPr>
          <p:cNvPr id="6" name="Google Shape;477;p16">
            <a:extLst>
              <a:ext uri="{FF2B5EF4-FFF2-40B4-BE49-F238E27FC236}">
                <a16:creationId xmlns:a16="http://schemas.microsoft.com/office/drawing/2014/main" id="{0D10A5C8-F080-9579-4738-9F7499A7AE4A}"/>
              </a:ext>
            </a:extLst>
          </p:cNvPr>
          <p:cNvCxnSpPr>
            <a:cxnSpLocks/>
            <a:stCxn id="8" idx="4"/>
            <a:endCxn id="10" idx="0"/>
          </p:cNvCxnSpPr>
          <p:nvPr/>
        </p:nvCxnSpPr>
        <p:spPr>
          <a:xfrm>
            <a:off x="1167735" y="3666304"/>
            <a:ext cx="0" cy="1370597"/>
          </a:xfrm>
          <a:prstGeom prst="straightConnector1">
            <a:avLst/>
          </a:prstGeom>
          <a:noFill/>
          <a:ln w="19050" cap="flat" cmpd="sng">
            <a:solidFill>
              <a:srgbClr val="E5461B"/>
            </a:solidFill>
            <a:prstDash val="solid"/>
            <a:miter lim="800000"/>
            <a:headEnd type="none" w="sm" len="sm"/>
            <a:tailEnd type="none" w="sm" len="sm"/>
          </a:ln>
        </p:spPr>
      </p:cxnSp>
      <p:sp>
        <p:nvSpPr>
          <p:cNvPr id="7" name="Google Shape;479;p16">
            <a:extLst>
              <a:ext uri="{FF2B5EF4-FFF2-40B4-BE49-F238E27FC236}">
                <a16:creationId xmlns:a16="http://schemas.microsoft.com/office/drawing/2014/main" id="{3D4E3626-A5D0-0A40-1F15-664DD73CABCB}"/>
              </a:ext>
            </a:extLst>
          </p:cNvPr>
          <p:cNvSpPr txBox="1"/>
          <p:nvPr/>
        </p:nvSpPr>
        <p:spPr>
          <a:xfrm>
            <a:off x="1391800" y="3315510"/>
            <a:ext cx="4509819" cy="138495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受注者、発注者双方の署名完了後、上記の件名及び差出元の例に示したような電子署名完了のお知らせが、受注者及び市側の双方に電子メールで届きます。</a:t>
            </a:r>
            <a:endParaRPr lang="en-US" altLang="ja-JP" sz="1400" b="1" dirty="0">
              <a:solidFill>
                <a:schemeClr val="dk1"/>
              </a:solidFill>
              <a:latin typeface="メイリオ" panose="020B0604030504040204" pitchFamily="50" charset="-128"/>
              <a:ea typeface="メイリオ" panose="020B0604030504040204" pitchFamily="50" charset="-128"/>
              <a:cs typeface="Noto Sans"/>
              <a:sym typeface="Noto Sans"/>
            </a:endParaRPr>
          </a:p>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内容は右の記載例のとおりです。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8" name="Google Shape;480;p16">
            <a:extLst>
              <a:ext uri="{FF2B5EF4-FFF2-40B4-BE49-F238E27FC236}">
                <a16:creationId xmlns:a16="http://schemas.microsoft.com/office/drawing/2014/main" id="{3C284C45-F597-6151-8CD5-5D7ADF92BDF7}"/>
              </a:ext>
            </a:extLst>
          </p:cNvPr>
          <p:cNvSpPr/>
          <p:nvPr/>
        </p:nvSpPr>
        <p:spPr>
          <a:xfrm>
            <a:off x="1030725" y="3392285"/>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9" name="Google Shape;481;p16">
            <a:extLst>
              <a:ext uri="{FF2B5EF4-FFF2-40B4-BE49-F238E27FC236}">
                <a16:creationId xmlns:a16="http://schemas.microsoft.com/office/drawing/2014/main" id="{77DE7233-4ECC-B6FE-1BF5-EA0454CA9AB6}"/>
              </a:ext>
            </a:extLst>
          </p:cNvPr>
          <p:cNvSpPr txBox="1"/>
          <p:nvPr/>
        </p:nvSpPr>
        <p:spPr>
          <a:xfrm>
            <a:off x="1404931" y="4939644"/>
            <a:ext cx="4496687"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メールに記載の「ダウンロード」から電子署名が行われた契約書をダウンロードできます。</a:t>
            </a:r>
          </a:p>
        </p:txBody>
      </p:sp>
      <p:sp>
        <p:nvSpPr>
          <p:cNvPr id="10" name="Google Shape;482;p16">
            <a:extLst>
              <a:ext uri="{FF2B5EF4-FFF2-40B4-BE49-F238E27FC236}">
                <a16:creationId xmlns:a16="http://schemas.microsoft.com/office/drawing/2014/main" id="{41C6E939-FAD2-EB70-0DE4-13027761E005}"/>
              </a:ext>
            </a:extLst>
          </p:cNvPr>
          <p:cNvSpPr/>
          <p:nvPr/>
        </p:nvSpPr>
        <p:spPr>
          <a:xfrm>
            <a:off x="1030725" y="5036901"/>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4" name="Google Shape;480;p16">
            <a:extLst>
              <a:ext uri="{FF2B5EF4-FFF2-40B4-BE49-F238E27FC236}">
                <a16:creationId xmlns:a16="http://schemas.microsoft.com/office/drawing/2014/main" id="{06997EBB-2687-D1F0-B2BB-F1F43487CD9D}"/>
              </a:ext>
            </a:extLst>
          </p:cNvPr>
          <p:cNvSpPr/>
          <p:nvPr/>
        </p:nvSpPr>
        <p:spPr>
          <a:xfrm>
            <a:off x="6713147" y="1866819"/>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6" name="Google Shape;1526;p52">
            <a:extLst>
              <a:ext uri="{FF2B5EF4-FFF2-40B4-BE49-F238E27FC236}">
                <a16:creationId xmlns:a16="http://schemas.microsoft.com/office/drawing/2014/main" id="{C4D9A87A-283D-6F75-7BB0-B6BB801056B9}"/>
              </a:ext>
            </a:extLst>
          </p:cNvPr>
          <p:cNvSpPr/>
          <p:nvPr/>
        </p:nvSpPr>
        <p:spPr>
          <a:xfrm>
            <a:off x="7593157" y="4485984"/>
            <a:ext cx="2888989" cy="584370"/>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メイリオ" panose="020B0604030504040204" pitchFamily="50" charset="-128"/>
              <a:ea typeface="メイリオ" panose="020B0604030504040204" pitchFamily="50" charset="-128"/>
            </a:endParaRPr>
          </a:p>
        </p:txBody>
      </p:sp>
      <p:sp>
        <p:nvSpPr>
          <p:cNvPr id="15" name="Google Shape;482;p16">
            <a:extLst>
              <a:ext uri="{FF2B5EF4-FFF2-40B4-BE49-F238E27FC236}">
                <a16:creationId xmlns:a16="http://schemas.microsoft.com/office/drawing/2014/main" id="{AE05C358-830B-C01D-DC05-7A983A9705F5}"/>
              </a:ext>
            </a:extLst>
          </p:cNvPr>
          <p:cNvSpPr/>
          <p:nvPr/>
        </p:nvSpPr>
        <p:spPr>
          <a:xfrm>
            <a:off x="7456147" y="4356488"/>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pic>
        <p:nvPicPr>
          <p:cNvPr id="1518" name="Google Shape;1518;p52" descr="グラフィカル ユーザー インターフェイス, テキスト, アプリケーション, チャットまたはテキスト メッセージ&#10;&#10;自動的に生成された説明"/>
          <p:cNvPicPr preferRelativeResize="0"/>
          <p:nvPr/>
        </p:nvPicPr>
        <p:blipFill rotWithShape="1">
          <a:blip r:embed="rId3">
            <a:alphaModFix/>
          </a:blip>
          <a:srcRect/>
          <a:stretch/>
        </p:blipFill>
        <p:spPr>
          <a:xfrm>
            <a:off x="6700543" y="1404782"/>
            <a:ext cx="4919768" cy="2645786"/>
          </a:xfrm>
          <a:prstGeom prst="rect">
            <a:avLst/>
          </a:prstGeom>
          <a:noFill/>
          <a:ln w="9525" cap="flat" cmpd="sng">
            <a:solidFill>
              <a:schemeClr val="dk2"/>
            </a:solidFill>
            <a:prstDash val="solid"/>
            <a:round/>
            <a:headEnd type="none" w="sm" len="sm"/>
            <a:tailEnd type="none" w="sm" len="sm"/>
          </a:ln>
        </p:spPr>
      </p:pic>
      <p:sp>
        <p:nvSpPr>
          <p:cNvPr id="1519" name="Google Shape;1519;p5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fld id="{00000000-1234-1234-1234-123412341234}" type="slidenum">
              <a:rPr lang="en-US" altLang="ja-JP"/>
              <a:pPr/>
              <a:t>26</a:t>
            </a:fld>
            <a:endParaRPr/>
          </a:p>
        </p:txBody>
      </p:sp>
      <p:pic>
        <p:nvPicPr>
          <p:cNvPr id="1523" name="Google Shape;1523;p52"/>
          <p:cNvPicPr preferRelativeResize="0"/>
          <p:nvPr/>
        </p:nvPicPr>
        <p:blipFill rotWithShape="1">
          <a:blip r:embed="rId4">
            <a:alphaModFix/>
          </a:blip>
          <a:srcRect/>
          <a:stretch/>
        </p:blipFill>
        <p:spPr>
          <a:xfrm>
            <a:off x="6700543" y="4130325"/>
            <a:ext cx="4919768" cy="2416338"/>
          </a:xfrm>
          <a:prstGeom prst="rect">
            <a:avLst/>
          </a:prstGeom>
          <a:noFill/>
          <a:ln w="9525" cap="flat" cmpd="sng">
            <a:solidFill>
              <a:schemeClr val="dk2"/>
            </a:solidFill>
            <a:prstDash val="solid"/>
            <a:round/>
            <a:headEnd type="none" w="sm" len="sm"/>
            <a:tailEnd type="none" w="sm" len="sm"/>
          </a:ln>
        </p:spPr>
      </p:pic>
      <p:sp>
        <p:nvSpPr>
          <p:cNvPr id="1526" name="Google Shape;1526;p52"/>
          <p:cNvSpPr/>
          <p:nvPr/>
        </p:nvSpPr>
        <p:spPr>
          <a:xfrm>
            <a:off x="7009401" y="2257181"/>
            <a:ext cx="1022975" cy="314325"/>
          </a:xfrm>
          <a:prstGeom prst="roundRect">
            <a:avLst>
              <a:gd name="adj" fmla="val 16667"/>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メイリオ" panose="020B0604030504040204" pitchFamily="50" charset="-128"/>
              <a:ea typeface="メイリオ" panose="020B0604030504040204" pitchFamily="50" charset="-128"/>
            </a:endParaRPr>
          </a:p>
        </p:txBody>
      </p:sp>
      <p:sp>
        <p:nvSpPr>
          <p:cNvPr id="3" name="タイトル 1">
            <a:extLst>
              <a:ext uri="{FF2B5EF4-FFF2-40B4-BE49-F238E27FC236}">
                <a16:creationId xmlns:a16="http://schemas.microsoft.com/office/drawing/2014/main" id="{0938A809-7DBB-3091-705B-7514110F1004}"/>
              </a:ext>
            </a:extLst>
          </p:cNvPr>
          <p:cNvSpPr>
            <a:spLocks noGrp="1"/>
          </p:cNvSpPr>
          <p:nvPr>
            <p:ph type="title"/>
          </p:nvPr>
        </p:nvSpPr>
        <p:spPr>
          <a:xfrm>
            <a:off x="48490" y="152431"/>
            <a:ext cx="10515600" cy="441210"/>
          </a:xfrm>
        </p:spPr>
        <p:txBody>
          <a:bodyPr>
            <a:normAutofit/>
          </a:bodyPr>
          <a:lstStyle/>
          <a:p>
            <a:r>
              <a:rPr lang="ja-JP" altLang="en-US" sz="2400" dirty="0">
                <a:sym typeface="MS PGothic"/>
              </a:rPr>
              <a:t>契約締結の流れ </a:t>
            </a:r>
            <a:r>
              <a:rPr lang="en-US" altLang="ja-JP" sz="2400" dirty="0">
                <a:sym typeface="MS PGothic"/>
              </a:rPr>
              <a:t>(</a:t>
            </a:r>
            <a:r>
              <a:rPr lang="ja-JP" altLang="en-US" sz="2400" b="1" dirty="0">
                <a:sym typeface="MS PGothic"/>
              </a:rPr>
              <a:t>契約締結後</a:t>
            </a:r>
            <a:r>
              <a:rPr lang="en-US" altLang="ja-JP" sz="2400" b="1" dirty="0">
                <a:sym typeface="MS PGothic"/>
              </a:rPr>
              <a:t>)</a:t>
            </a:r>
            <a:endParaRPr lang="ja-JP" altLang="en-US" dirty="0"/>
          </a:p>
        </p:txBody>
      </p:sp>
      <p:sp>
        <p:nvSpPr>
          <p:cNvPr id="4" name="Google Shape;514;p18">
            <a:extLst>
              <a:ext uri="{FF2B5EF4-FFF2-40B4-BE49-F238E27FC236}">
                <a16:creationId xmlns:a16="http://schemas.microsoft.com/office/drawing/2014/main" id="{21B0F20E-F471-5607-4FC1-CFD09D359EDC}"/>
              </a:ext>
            </a:extLst>
          </p:cNvPr>
          <p:cNvSpPr txBox="1"/>
          <p:nvPr/>
        </p:nvSpPr>
        <p:spPr>
          <a:xfrm>
            <a:off x="3736816" y="740636"/>
            <a:ext cx="4718367" cy="342414"/>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None/>
            </a:pPr>
            <a:r>
              <a:rPr lang="ja-JP" altLang="en-US" sz="2000" b="1" dirty="0">
                <a:solidFill>
                  <a:schemeClr val="dk1"/>
                </a:solidFill>
                <a:latin typeface="メイリオ" panose="020B0604030504040204" pitchFamily="50" charset="-128"/>
                <a:ea typeface="メイリオ" panose="020B0604030504040204" pitchFamily="50" charset="-128"/>
                <a:cs typeface="Noto Sans"/>
                <a:sym typeface="Noto Sans"/>
              </a:rPr>
              <a:t>契約書のダウンロード</a:t>
            </a:r>
            <a:endParaRPr sz="20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cxnSp>
        <p:nvCxnSpPr>
          <p:cNvPr id="5" name="Google Shape;458;p15">
            <a:extLst>
              <a:ext uri="{FF2B5EF4-FFF2-40B4-BE49-F238E27FC236}">
                <a16:creationId xmlns:a16="http://schemas.microsoft.com/office/drawing/2014/main" id="{9A8AF80B-2DED-CEAC-D16E-B46A7CC2268E}"/>
              </a:ext>
            </a:extLst>
          </p:cNvPr>
          <p:cNvCxnSpPr/>
          <p:nvPr/>
        </p:nvCxnSpPr>
        <p:spPr>
          <a:xfrm>
            <a:off x="4598843" y="1183824"/>
            <a:ext cx="2994314" cy="0"/>
          </a:xfrm>
          <a:prstGeom prst="straightConnector1">
            <a:avLst/>
          </a:prstGeom>
          <a:noFill/>
          <a:ln w="28575" cap="flat" cmpd="sng">
            <a:solidFill>
              <a:schemeClr val="accent1"/>
            </a:solidFill>
            <a:prstDash val="solid"/>
            <a:miter lim="800000"/>
            <a:headEnd type="none" w="sm" len="sm"/>
            <a:tailEnd type="none" w="sm" len="sm"/>
          </a:ln>
        </p:spPr>
      </p:cxnSp>
      <p:sp>
        <p:nvSpPr>
          <p:cNvPr id="8" name="Google Shape;475;p16">
            <a:extLst>
              <a:ext uri="{FF2B5EF4-FFF2-40B4-BE49-F238E27FC236}">
                <a16:creationId xmlns:a16="http://schemas.microsoft.com/office/drawing/2014/main" id="{2C48FB37-1339-0B8A-6B32-08F1BE29B1C1}"/>
              </a:ext>
            </a:extLst>
          </p:cNvPr>
          <p:cNvSpPr/>
          <p:nvPr/>
        </p:nvSpPr>
        <p:spPr>
          <a:xfrm>
            <a:off x="571689" y="1556908"/>
            <a:ext cx="5335130" cy="4796997"/>
          </a:xfrm>
          <a:prstGeom prst="roundRect">
            <a:avLst>
              <a:gd name="adj" fmla="val 2800"/>
            </a:avLst>
          </a:prstGeom>
          <a:solidFill>
            <a:srgbClr val="E5EE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9" name="Google Shape;476;p16">
            <a:extLst>
              <a:ext uri="{FF2B5EF4-FFF2-40B4-BE49-F238E27FC236}">
                <a16:creationId xmlns:a16="http://schemas.microsoft.com/office/drawing/2014/main" id="{79373480-9BBF-3A0E-2970-49B194E1AE1F}"/>
              </a:ext>
            </a:extLst>
          </p:cNvPr>
          <p:cNvSpPr txBox="1"/>
          <p:nvPr/>
        </p:nvSpPr>
        <p:spPr>
          <a:xfrm>
            <a:off x="2545938" y="1376199"/>
            <a:ext cx="1386632" cy="338514"/>
          </a:xfrm>
          <a:prstGeom prst="rect">
            <a:avLst/>
          </a:prstGeom>
          <a:solidFill>
            <a:srgbClr val="005BA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600" b="1" dirty="0">
                <a:solidFill>
                  <a:schemeClr val="lt1"/>
                </a:solidFill>
                <a:latin typeface="メイリオ" panose="020B0604030504040204" pitchFamily="50" charset="-128"/>
                <a:ea typeface="メイリオ" panose="020B0604030504040204" pitchFamily="50" charset="-128"/>
                <a:cs typeface="Noto Sans"/>
                <a:sym typeface="Noto Sans"/>
              </a:rPr>
              <a:t>操作手順</a:t>
            </a:r>
            <a:endParaRPr sz="20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cxnSp>
        <p:nvCxnSpPr>
          <p:cNvPr id="10" name="Google Shape;477;p16">
            <a:extLst>
              <a:ext uri="{FF2B5EF4-FFF2-40B4-BE49-F238E27FC236}">
                <a16:creationId xmlns:a16="http://schemas.microsoft.com/office/drawing/2014/main" id="{99A66AFD-4F6B-C2DB-5855-29FA8B274CB2}"/>
              </a:ext>
            </a:extLst>
          </p:cNvPr>
          <p:cNvCxnSpPr>
            <a:cxnSpLocks/>
            <a:stCxn id="12" idx="4"/>
            <a:endCxn id="15" idx="4"/>
          </p:cNvCxnSpPr>
          <p:nvPr/>
        </p:nvCxnSpPr>
        <p:spPr>
          <a:xfrm>
            <a:off x="990055" y="2165280"/>
            <a:ext cx="0" cy="2448659"/>
          </a:xfrm>
          <a:prstGeom prst="straightConnector1">
            <a:avLst/>
          </a:prstGeom>
          <a:noFill/>
          <a:ln w="19050" cap="flat" cmpd="sng">
            <a:solidFill>
              <a:srgbClr val="E5461B"/>
            </a:solidFill>
            <a:prstDash val="solid"/>
            <a:miter lim="800000"/>
            <a:headEnd type="none" w="sm" len="sm"/>
            <a:tailEnd type="none" w="sm" len="sm"/>
          </a:ln>
        </p:spPr>
      </p:cxnSp>
      <p:sp>
        <p:nvSpPr>
          <p:cNvPr id="11" name="Google Shape;479;p16">
            <a:extLst>
              <a:ext uri="{FF2B5EF4-FFF2-40B4-BE49-F238E27FC236}">
                <a16:creationId xmlns:a16="http://schemas.microsoft.com/office/drawing/2014/main" id="{F77764D1-CB7D-532C-F87E-838438FCDE8E}"/>
              </a:ext>
            </a:extLst>
          </p:cNvPr>
          <p:cNvSpPr txBox="1"/>
          <p:nvPr/>
        </p:nvSpPr>
        <p:spPr>
          <a:xfrm>
            <a:off x="1214120" y="1814486"/>
            <a:ext cx="4509819"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「ダウンロード」をクリックしますと、右のような画面が表示されます。</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12" name="Google Shape;480;p16">
            <a:extLst>
              <a:ext uri="{FF2B5EF4-FFF2-40B4-BE49-F238E27FC236}">
                <a16:creationId xmlns:a16="http://schemas.microsoft.com/office/drawing/2014/main" id="{C2864529-56EE-A23C-915E-01D75F68285F}"/>
              </a:ext>
            </a:extLst>
          </p:cNvPr>
          <p:cNvSpPr/>
          <p:nvPr/>
        </p:nvSpPr>
        <p:spPr>
          <a:xfrm>
            <a:off x="853045" y="1891261"/>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3" name="Google Shape;481;p16">
            <a:extLst>
              <a:ext uri="{FF2B5EF4-FFF2-40B4-BE49-F238E27FC236}">
                <a16:creationId xmlns:a16="http://schemas.microsoft.com/office/drawing/2014/main" id="{EF0D9906-B857-60CF-9399-4323271BDA78}"/>
              </a:ext>
            </a:extLst>
          </p:cNvPr>
          <p:cNvSpPr txBox="1"/>
          <p:nvPr/>
        </p:nvSpPr>
        <p:spPr>
          <a:xfrm>
            <a:off x="1227251" y="2847599"/>
            <a:ext cx="4496687" cy="10617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再度「ダウンロード」をクリックして、電子署名済みの契約書のＰＤＦデータをダウンロードして、保管してください。</a:t>
            </a:r>
            <a:endParaRPr sz="1400" b="1" dirty="0">
              <a:solidFill>
                <a:schemeClr val="dk1"/>
              </a:solidFill>
              <a:latin typeface="メイリオ" panose="020B0604030504040204" pitchFamily="50" charset="-128"/>
              <a:ea typeface="メイリオ" panose="020B0604030504040204" pitchFamily="50" charset="-128"/>
              <a:cs typeface="Noto Sans"/>
              <a:sym typeface="Noto Sans"/>
            </a:endParaRPr>
          </a:p>
        </p:txBody>
      </p:sp>
      <p:sp>
        <p:nvSpPr>
          <p:cNvPr id="14" name="Google Shape;482;p16">
            <a:extLst>
              <a:ext uri="{FF2B5EF4-FFF2-40B4-BE49-F238E27FC236}">
                <a16:creationId xmlns:a16="http://schemas.microsoft.com/office/drawing/2014/main" id="{E61D358D-E733-8955-8C43-10FC9A0A82CA}"/>
              </a:ext>
            </a:extLst>
          </p:cNvPr>
          <p:cNvSpPr/>
          <p:nvPr/>
        </p:nvSpPr>
        <p:spPr>
          <a:xfrm>
            <a:off x="853045" y="2944856"/>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5" name="Google Shape;478;p16">
            <a:extLst>
              <a:ext uri="{FF2B5EF4-FFF2-40B4-BE49-F238E27FC236}">
                <a16:creationId xmlns:a16="http://schemas.microsoft.com/office/drawing/2014/main" id="{6EB04886-E117-6BCC-7608-693137E4EE58}"/>
              </a:ext>
            </a:extLst>
          </p:cNvPr>
          <p:cNvSpPr/>
          <p:nvPr/>
        </p:nvSpPr>
        <p:spPr>
          <a:xfrm>
            <a:off x="853045" y="4339920"/>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3</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6" name="Google Shape;483;p16">
            <a:extLst>
              <a:ext uri="{FF2B5EF4-FFF2-40B4-BE49-F238E27FC236}">
                <a16:creationId xmlns:a16="http://schemas.microsoft.com/office/drawing/2014/main" id="{5FA81EA7-EF1B-BB93-D655-08602377F1F8}"/>
              </a:ext>
            </a:extLst>
          </p:cNvPr>
          <p:cNvSpPr txBox="1"/>
          <p:nvPr/>
        </p:nvSpPr>
        <p:spPr>
          <a:xfrm>
            <a:off x="1227252" y="4247349"/>
            <a:ext cx="4491886"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ja-JP" altLang="en-US" sz="1400" b="1" dirty="0">
                <a:solidFill>
                  <a:schemeClr val="dk1"/>
                </a:solidFill>
                <a:latin typeface="メイリオ" panose="020B0604030504040204" pitchFamily="50" charset="-128"/>
                <a:ea typeface="メイリオ" panose="020B0604030504040204" pitchFamily="50" charset="-128"/>
                <a:cs typeface="Noto Sans"/>
                <a:sym typeface="Noto Sans"/>
              </a:rPr>
              <a:t>契約書を「ダウンロード」できる期間は、前述の「電子メール完了のお知らせ」のメールが到着してから、２週間です。期限を過ぎるとリンク先には、次のような画面が表示され、ダウンロードができなくなります。必ずダウンロードして保管するようお願いいたします。</a:t>
            </a:r>
          </a:p>
        </p:txBody>
      </p:sp>
      <p:sp>
        <p:nvSpPr>
          <p:cNvPr id="18" name="Google Shape;480;p16">
            <a:extLst>
              <a:ext uri="{FF2B5EF4-FFF2-40B4-BE49-F238E27FC236}">
                <a16:creationId xmlns:a16="http://schemas.microsoft.com/office/drawing/2014/main" id="{F02F3D58-99CF-2C28-1529-7CA4DC81C039}"/>
              </a:ext>
            </a:extLst>
          </p:cNvPr>
          <p:cNvSpPr/>
          <p:nvPr/>
        </p:nvSpPr>
        <p:spPr>
          <a:xfrm>
            <a:off x="6563533" y="1299658"/>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1</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19" name="Google Shape;482;p16">
            <a:extLst>
              <a:ext uri="{FF2B5EF4-FFF2-40B4-BE49-F238E27FC236}">
                <a16:creationId xmlns:a16="http://schemas.microsoft.com/office/drawing/2014/main" id="{9C237AC3-BAF3-7B5F-A76B-EB6C27E98DCD}"/>
              </a:ext>
            </a:extLst>
          </p:cNvPr>
          <p:cNvSpPr/>
          <p:nvPr/>
        </p:nvSpPr>
        <p:spPr>
          <a:xfrm>
            <a:off x="6872391" y="2134942"/>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2</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20" name="Google Shape;478;p16">
            <a:extLst>
              <a:ext uri="{FF2B5EF4-FFF2-40B4-BE49-F238E27FC236}">
                <a16:creationId xmlns:a16="http://schemas.microsoft.com/office/drawing/2014/main" id="{BE333F5D-7D89-7A0D-0A95-5A3CB39416E0}"/>
              </a:ext>
            </a:extLst>
          </p:cNvPr>
          <p:cNvSpPr/>
          <p:nvPr/>
        </p:nvSpPr>
        <p:spPr>
          <a:xfrm>
            <a:off x="6562382" y="3997506"/>
            <a:ext cx="274019" cy="274019"/>
          </a:xfrm>
          <a:prstGeom prst="ellipse">
            <a:avLst/>
          </a:prstGeom>
          <a:solidFill>
            <a:srgbClr val="E5461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dirty="0">
                <a:solidFill>
                  <a:schemeClr val="lt1"/>
                </a:solidFill>
                <a:latin typeface="メイリオ" panose="020B0604030504040204" pitchFamily="50" charset="-128"/>
                <a:ea typeface="メイリオ" panose="020B0604030504040204" pitchFamily="50" charset="-128"/>
                <a:cs typeface="Noto Sans"/>
                <a:sym typeface="Noto Sans"/>
              </a:rPr>
              <a:t>3</a:t>
            </a:r>
            <a:endParaRPr sz="1400"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19"/>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S PGothic"/>
              <a:buNone/>
            </a:pPr>
            <a:r>
              <a:rPr lang="ja-JP" dirty="0"/>
              <a:t>電子署名の確認方法</a:t>
            </a:r>
            <a:endParaRPr dirty="0"/>
          </a:p>
        </p:txBody>
      </p:sp>
      <p:sp>
        <p:nvSpPr>
          <p:cNvPr id="521" name="Google Shape;521;p19"/>
          <p:cNvSpPr txBox="1">
            <a:spLocks noGrp="1"/>
          </p:cNvSpPr>
          <p:nvPr>
            <p:ph type="sldNum" idx="4294967295"/>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27</a:t>
            </a:fld>
            <a:endParaRPr/>
          </a:p>
        </p:txBody>
      </p:sp>
      <p:sp>
        <p:nvSpPr>
          <p:cNvPr id="522" name="Google Shape;522;p19"/>
          <p:cNvSpPr txBox="1"/>
          <p:nvPr/>
        </p:nvSpPr>
        <p:spPr>
          <a:xfrm>
            <a:off x="1805120" y="3123000"/>
            <a:ext cx="8581760" cy="6120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ja-JP" sz="4400" dirty="0">
                <a:solidFill>
                  <a:schemeClr val="dk1"/>
                </a:solidFill>
                <a:latin typeface="メイリオ" panose="020B0604030504040204" pitchFamily="50" charset="-128"/>
                <a:ea typeface="メイリオ" panose="020B0604030504040204" pitchFamily="50" charset="-128"/>
                <a:cs typeface="Noto Sans"/>
                <a:sym typeface="Noto Sans"/>
              </a:rPr>
              <a:t>　</a:t>
            </a:r>
            <a:endParaRPr sz="28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0"/>
          <p:cNvSpPr/>
          <p:nvPr/>
        </p:nvSpPr>
        <p:spPr>
          <a:xfrm>
            <a:off x="1773416" y="1489767"/>
            <a:ext cx="8799334" cy="450400"/>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28" name="Google Shape;528;p20"/>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dirty="0"/>
              <a:t>電子署名の確認方法（PDF上で確認）</a:t>
            </a:r>
            <a:endParaRPr dirty="0"/>
          </a:p>
        </p:txBody>
      </p:sp>
      <p:sp>
        <p:nvSpPr>
          <p:cNvPr id="529" name="Google Shape;529;p20"/>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28</a:t>
            </a:fld>
            <a:endParaRPr/>
          </a:p>
        </p:txBody>
      </p:sp>
      <p:sp>
        <p:nvSpPr>
          <p:cNvPr id="530" name="Google Shape;530;p20"/>
          <p:cNvSpPr txBox="1">
            <a:spLocks noGrp="1"/>
          </p:cNvSpPr>
          <p:nvPr>
            <p:ph type="body" idx="1"/>
          </p:nvPr>
        </p:nvSpPr>
        <p:spPr>
          <a:xfrm>
            <a:off x="729144" y="511761"/>
            <a:ext cx="10887878" cy="74300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rgbClr val="101D32"/>
              </a:buClr>
              <a:buSzPts val="2000"/>
              <a:buNone/>
            </a:pPr>
            <a:r>
              <a:rPr lang="ja-JP" sz="2000" dirty="0">
                <a:latin typeface="メイリオ" panose="020B0604030504040204" pitchFamily="50" charset="-128"/>
                <a:ea typeface="メイリオ" panose="020B0604030504040204" pitchFamily="50" charset="-128"/>
                <a:cs typeface="Arial"/>
                <a:sym typeface="Arial"/>
              </a:rPr>
              <a:t>Adobe Acrobat Readerの</a:t>
            </a:r>
            <a:r>
              <a:rPr lang="ja-JP" sz="2000" dirty="0">
                <a:solidFill>
                  <a:srgbClr val="FF0000"/>
                </a:solidFill>
                <a:latin typeface="メイリオ" panose="020B0604030504040204" pitchFamily="50" charset="-128"/>
                <a:ea typeface="メイリオ" panose="020B0604030504040204" pitchFamily="50" charset="-128"/>
                <a:cs typeface="Arial"/>
                <a:sym typeface="Arial"/>
              </a:rPr>
              <a:t>「署名パネル」</a:t>
            </a:r>
            <a:r>
              <a:rPr lang="ja-JP" sz="2000" dirty="0">
                <a:latin typeface="メイリオ" panose="020B0604030504040204" pitchFamily="50" charset="-128"/>
                <a:ea typeface="メイリオ" panose="020B0604030504040204" pitchFamily="50" charset="-128"/>
                <a:cs typeface="Arial"/>
                <a:sym typeface="Arial"/>
              </a:rPr>
              <a:t>ボタンをクリックして、</a:t>
            </a:r>
            <a:endParaRPr sz="2000" dirty="0">
              <a:latin typeface="メイリオ" panose="020B0604030504040204" pitchFamily="50" charset="-128"/>
              <a:ea typeface="メイリオ" panose="020B0604030504040204" pitchFamily="50" charset="-128"/>
              <a:cs typeface="Arial"/>
              <a:sym typeface="Arial"/>
            </a:endParaRPr>
          </a:p>
          <a:p>
            <a:pPr marL="0" lvl="0" indent="0" algn="ctr" rtl="0">
              <a:lnSpc>
                <a:spcPct val="100000"/>
              </a:lnSpc>
              <a:spcBef>
                <a:spcPts val="1000"/>
              </a:spcBef>
              <a:spcAft>
                <a:spcPts val="0"/>
              </a:spcAft>
              <a:buClr>
                <a:srgbClr val="FF0000"/>
              </a:buClr>
              <a:buSzPts val="2000"/>
              <a:buNone/>
            </a:pPr>
            <a:r>
              <a:rPr lang="ja-JP" sz="2000" dirty="0">
                <a:solidFill>
                  <a:srgbClr val="FF0000"/>
                </a:solidFill>
                <a:latin typeface="メイリオ" panose="020B0604030504040204" pitchFamily="50" charset="-128"/>
                <a:ea typeface="メイリオ" panose="020B0604030504040204" pitchFamily="50" charset="-128"/>
                <a:cs typeface="Arial"/>
                <a:sym typeface="Arial"/>
              </a:rPr>
              <a:t>「署名パネル」</a:t>
            </a:r>
            <a:r>
              <a:rPr lang="ja-JP" sz="2000" dirty="0">
                <a:latin typeface="メイリオ" panose="020B0604030504040204" pitchFamily="50" charset="-128"/>
                <a:ea typeface="メイリオ" panose="020B0604030504040204" pitchFamily="50" charset="-128"/>
                <a:cs typeface="Arial"/>
                <a:sym typeface="Arial"/>
              </a:rPr>
              <a:t>を開きます。</a:t>
            </a:r>
            <a:endParaRPr sz="2000" dirty="0"/>
          </a:p>
        </p:txBody>
      </p:sp>
      <p:sp>
        <p:nvSpPr>
          <p:cNvPr id="531" name="Google Shape;531;p20"/>
          <p:cNvSpPr txBox="1">
            <a:spLocks noGrp="1"/>
          </p:cNvSpPr>
          <p:nvPr>
            <p:ph type="body" idx="4294967295"/>
          </p:nvPr>
        </p:nvSpPr>
        <p:spPr>
          <a:xfrm>
            <a:off x="10399713" y="3384550"/>
            <a:ext cx="1792287" cy="43338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FF0000"/>
              </a:buClr>
              <a:buSzPts val="1200"/>
              <a:buChar char="•"/>
            </a:pPr>
            <a:r>
              <a:rPr lang="ja-JP" sz="1200" b="1" dirty="0">
                <a:solidFill>
                  <a:srgbClr val="FF0000"/>
                </a:solidFill>
                <a:latin typeface="メイリオ" panose="020B0604030504040204" pitchFamily="50" charset="-128"/>
                <a:ea typeface="メイリオ" panose="020B0604030504040204" pitchFamily="50" charset="-128"/>
                <a:cs typeface="Arial"/>
                <a:sym typeface="Arial"/>
              </a:rPr>
              <a:t>署名パネルボタン</a:t>
            </a:r>
            <a:endParaRPr sz="1200" b="1" dirty="0">
              <a:solidFill>
                <a:srgbClr val="FF0000"/>
              </a:solidFill>
              <a:latin typeface="メイリオ" panose="020B0604030504040204" pitchFamily="50" charset="-128"/>
              <a:ea typeface="メイリオ" panose="020B0604030504040204" pitchFamily="50" charset="-128"/>
              <a:cs typeface="Arial"/>
              <a:sym typeface="Arial"/>
            </a:endParaRPr>
          </a:p>
        </p:txBody>
      </p:sp>
      <p:sp>
        <p:nvSpPr>
          <p:cNvPr id="532" name="Google Shape;532;p20"/>
          <p:cNvSpPr/>
          <p:nvPr/>
        </p:nvSpPr>
        <p:spPr>
          <a:xfrm>
            <a:off x="1990697" y="1590680"/>
            <a:ext cx="869801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dirty="0">
                <a:solidFill>
                  <a:srgbClr val="000000"/>
                </a:solidFill>
                <a:latin typeface="メイリオ" panose="020B0604030504040204" pitchFamily="50" charset="-128"/>
                <a:ea typeface="メイリオ" panose="020B0604030504040204" pitchFamily="50" charset="-128"/>
                <a:sym typeface="Arial"/>
              </a:rPr>
              <a:t>〇Adobe Acrobat Readerの署名パネルで「電子署名情報」と「タイムスタンプ情報」を確認できます。</a:t>
            </a:r>
            <a:endParaRPr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endParaRPr dirty="0">
              <a:solidFill>
                <a:srgbClr val="000000"/>
              </a:solidFill>
              <a:latin typeface="メイリオ" panose="020B0604030504040204" pitchFamily="50" charset="-128"/>
              <a:ea typeface="メイリオ" panose="020B0604030504040204" pitchFamily="50" charset="-128"/>
              <a:sym typeface="Arial"/>
            </a:endParaRPr>
          </a:p>
        </p:txBody>
      </p:sp>
      <p:pic>
        <p:nvPicPr>
          <p:cNvPr id="533" name="Google Shape;533;p20"/>
          <p:cNvPicPr preferRelativeResize="0"/>
          <p:nvPr/>
        </p:nvPicPr>
        <p:blipFill rotWithShape="1">
          <a:blip r:embed="rId3">
            <a:alphaModFix/>
          </a:blip>
          <a:srcRect b="13480"/>
          <a:stretch/>
        </p:blipFill>
        <p:spPr>
          <a:xfrm>
            <a:off x="6275101" y="3043667"/>
            <a:ext cx="4413612" cy="3474365"/>
          </a:xfrm>
          <a:prstGeom prst="rect">
            <a:avLst/>
          </a:prstGeom>
          <a:noFill/>
          <a:ln>
            <a:noFill/>
          </a:ln>
        </p:spPr>
      </p:pic>
      <p:pic>
        <p:nvPicPr>
          <p:cNvPr id="534" name="Google Shape;534;p20"/>
          <p:cNvPicPr preferRelativeResize="0"/>
          <p:nvPr/>
        </p:nvPicPr>
        <p:blipFill rotWithShape="1">
          <a:blip r:embed="rId4">
            <a:alphaModFix/>
          </a:blip>
          <a:srcRect/>
          <a:stretch/>
        </p:blipFill>
        <p:spPr>
          <a:xfrm>
            <a:off x="1773416" y="1976790"/>
            <a:ext cx="5308070" cy="4249569"/>
          </a:xfrm>
          <a:prstGeom prst="rect">
            <a:avLst/>
          </a:prstGeom>
          <a:noFill/>
          <a:ln>
            <a:noFill/>
          </a:ln>
        </p:spPr>
      </p:pic>
      <p:sp>
        <p:nvSpPr>
          <p:cNvPr id="535" name="Google Shape;535;p20"/>
          <p:cNvSpPr/>
          <p:nvPr/>
        </p:nvSpPr>
        <p:spPr>
          <a:xfrm>
            <a:off x="9966099" y="3051654"/>
            <a:ext cx="786923" cy="294253"/>
          </a:xfrm>
          <a:prstGeom prst="roundRect">
            <a:avLst>
              <a:gd name="adj" fmla="val 8164"/>
            </a:avLst>
          </a:prstGeom>
          <a:noFill/>
          <a:ln w="28575" cap="flat" cmpd="sng">
            <a:solidFill>
              <a:srgbClr val="E5461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36" name="Google Shape;536;p20"/>
          <p:cNvSpPr/>
          <p:nvPr/>
        </p:nvSpPr>
        <p:spPr>
          <a:xfrm rot="-10047551">
            <a:off x="6651301" y="2540563"/>
            <a:ext cx="3161197" cy="507569"/>
          </a:xfrm>
          <a:prstGeom prst="stripedRightArrow">
            <a:avLst>
              <a:gd name="adj1" fmla="val 50000"/>
              <a:gd name="adj2" fmla="val 50000"/>
            </a:avLst>
          </a:prstGeom>
          <a:solidFill>
            <a:schemeClr val="accent1"/>
          </a:solidFill>
          <a:ln w="25400" cap="flat" cmpd="sng">
            <a:solidFill>
              <a:srgbClr val="0042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メイリオ" panose="020B0604030504040204" pitchFamily="50" charset="-128"/>
              <a:ea typeface="メイリオ" panose="020B0604030504040204" pitchFamily="50" charset="-128"/>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eiryo"/>
              <a:buNone/>
            </a:pPr>
            <a:r>
              <a:rPr lang="ja-JP" dirty="0">
                <a:latin typeface="メイリオ" panose="020B0604030504040204" pitchFamily="50" charset="-128"/>
                <a:ea typeface="メイリオ" panose="020B0604030504040204" pitchFamily="50" charset="-128"/>
                <a:cs typeface="Meiryo"/>
                <a:sym typeface="Meiryo"/>
              </a:rPr>
              <a:t>会社概要</a:t>
            </a:r>
            <a:endParaRPr dirty="0"/>
          </a:p>
        </p:txBody>
      </p:sp>
      <p:pic>
        <p:nvPicPr>
          <p:cNvPr id="118" name="Google Shape;118;p1"/>
          <p:cNvPicPr preferRelativeResize="0"/>
          <p:nvPr/>
        </p:nvPicPr>
        <p:blipFill rotWithShape="1">
          <a:blip r:embed="rId3">
            <a:alphaModFix/>
          </a:blip>
          <a:srcRect/>
          <a:stretch/>
        </p:blipFill>
        <p:spPr>
          <a:xfrm>
            <a:off x="711558" y="889341"/>
            <a:ext cx="4620889" cy="5435259"/>
          </a:xfrm>
          <a:prstGeom prst="roundRect">
            <a:avLst>
              <a:gd name="adj" fmla="val 1095"/>
            </a:avLst>
          </a:prstGeom>
          <a:noFill/>
          <a:ln>
            <a:noFill/>
          </a:ln>
        </p:spPr>
      </p:pic>
      <p:pic>
        <p:nvPicPr>
          <p:cNvPr id="119" name="Google Shape;119;p1"/>
          <p:cNvPicPr preferRelativeResize="0"/>
          <p:nvPr/>
        </p:nvPicPr>
        <p:blipFill rotWithShape="1">
          <a:blip r:embed="rId4">
            <a:alphaModFix/>
          </a:blip>
          <a:srcRect b="48599"/>
          <a:stretch/>
        </p:blipFill>
        <p:spPr>
          <a:xfrm>
            <a:off x="4005469" y="956016"/>
            <a:ext cx="4320000" cy="319193"/>
          </a:xfrm>
          <a:prstGeom prst="rect">
            <a:avLst/>
          </a:prstGeom>
          <a:noFill/>
          <a:ln>
            <a:noFill/>
          </a:ln>
        </p:spPr>
      </p:pic>
      <p:grpSp>
        <p:nvGrpSpPr>
          <p:cNvPr id="120" name="Google Shape;120;p1"/>
          <p:cNvGrpSpPr/>
          <p:nvPr/>
        </p:nvGrpSpPr>
        <p:grpSpPr>
          <a:xfrm>
            <a:off x="8732400" y="1738817"/>
            <a:ext cx="2088000" cy="1332000"/>
            <a:chOff x="9392442" y="2279584"/>
            <a:chExt cx="2088000" cy="1332000"/>
          </a:xfrm>
        </p:grpSpPr>
        <p:sp>
          <p:nvSpPr>
            <p:cNvPr id="121" name="Google Shape;121;p1"/>
            <p:cNvSpPr/>
            <p:nvPr/>
          </p:nvSpPr>
          <p:spPr>
            <a:xfrm>
              <a:off x="9392442" y="2279584"/>
              <a:ext cx="2088000" cy="1332000"/>
            </a:xfrm>
            <a:prstGeom prst="roundRect">
              <a:avLst>
                <a:gd name="adj" fmla="val 9143"/>
              </a:avLst>
            </a:prstGeom>
            <a:noFill/>
            <a:ln w="38100" cap="flat" cmpd="sng">
              <a:solidFill>
                <a:srgbClr val="3AAFC5"/>
              </a:solidFill>
              <a:prstDash val="solid"/>
              <a:miter lim="800000"/>
              <a:headEnd type="none" w="sm" len="sm"/>
              <a:tailEnd type="none" w="sm" len="sm"/>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dirty="0">
                <a:solidFill>
                  <a:srgbClr val="EBEBEB"/>
                </a:solidFill>
                <a:latin typeface="メイリオ" panose="020B0604030504040204" pitchFamily="50" charset="-128"/>
                <a:ea typeface="メイリオ" panose="020B0604030504040204" pitchFamily="50" charset="-128"/>
                <a:cs typeface="Meiryo"/>
                <a:sym typeface="Meiryo"/>
              </a:endParaRPr>
            </a:p>
          </p:txBody>
        </p:sp>
        <p:grpSp>
          <p:nvGrpSpPr>
            <p:cNvPr id="122" name="Google Shape;122;p1"/>
            <p:cNvGrpSpPr/>
            <p:nvPr/>
          </p:nvGrpSpPr>
          <p:grpSpPr>
            <a:xfrm>
              <a:off x="9590442" y="2398301"/>
              <a:ext cx="1692000" cy="454494"/>
              <a:chOff x="6974205" y="3012757"/>
              <a:chExt cx="2626995" cy="705645"/>
            </a:xfrm>
          </p:grpSpPr>
          <p:pic>
            <p:nvPicPr>
              <p:cNvPr id="123" name="Google Shape;123;p1"/>
              <p:cNvPicPr preferRelativeResize="0"/>
              <p:nvPr/>
            </p:nvPicPr>
            <p:blipFill rotWithShape="1">
              <a:blip r:embed="rId5">
                <a:alphaModFix/>
              </a:blip>
              <a:srcRect/>
              <a:stretch/>
            </p:blipFill>
            <p:spPr>
              <a:xfrm>
                <a:off x="6974205" y="3012757"/>
                <a:ext cx="2626995" cy="662237"/>
              </a:xfrm>
              <a:prstGeom prst="rect">
                <a:avLst/>
              </a:prstGeom>
              <a:noFill/>
              <a:ln>
                <a:noFill/>
              </a:ln>
            </p:spPr>
          </p:pic>
          <p:sp>
            <p:nvSpPr>
              <p:cNvPr id="124" name="Google Shape;124;p1"/>
              <p:cNvSpPr/>
              <p:nvPr/>
            </p:nvSpPr>
            <p:spPr>
              <a:xfrm>
                <a:off x="7632192" y="3526279"/>
                <a:ext cx="1852168" cy="19212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メイリオ" panose="020B0604030504040204" pitchFamily="50" charset="-128"/>
                  <a:ea typeface="メイリオ" panose="020B0604030504040204" pitchFamily="50" charset="-128"/>
                  <a:cs typeface="Meiryo"/>
                  <a:sym typeface="Meiryo"/>
                </a:endParaRPr>
              </a:p>
            </p:txBody>
          </p:sp>
        </p:grpSp>
        <p:sp>
          <p:nvSpPr>
            <p:cNvPr id="125" name="Google Shape;125;p1"/>
            <p:cNvSpPr txBox="1"/>
            <p:nvPr/>
          </p:nvSpPr>
          <p:spPr>
            <a:xfrm>
              <a:off x="9671664" y="2899457"/>
              <a:ext cx="1529556"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国内シェア1位</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16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世界シェア3位</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grpSp>
      <p:sp>
        <p:nvSpPr>
          <p:cNvPr id="126" name="Google Shape;126;p1"/>
          <p:cNvSpPr txBox="1"/>
          <p:nvPr/>
        </p:nvSpPr>
        <p:spPr>
          <a:xfrm>
            <a:off x="4005468" y="3279346"/>
            <a:ext cx="4620889" cy="6360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・販売実績26年</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200"/>
              </a:spcBef>
              <a:spcAft>
                <a:spcPts val="200"/>
              </a:spcAft>
              <a:buClr>
                <a:srgbClr val="000000"/>
              </a:buClr>
              <a:buSzPts val="16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 ITインフラ提供実績 国内最大級11万社以上</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sp>
        <p:nvSpPr>
          <p:cNvPr id="127" name="Google Shape;127;p1"/>
          <p:cNvSpPr txBox="1"/>
          <p:nvPr/>
        </p:nvSpPr>
        <p:spPr>
          <a:xfrm>
            <a:off x="4050036" y="2171021"/>
            <a:ext cx="4620889" cy="6360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・電子証明書 発行実績累計　2,500万枚以上</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200"/>
              </a:spcBef>
              <a:spcAft>
                <a:spcPts val="200"/>
              </a:spcAft>
              <a:buClr>
                <a:srgbClr val="000000"/>
              </a:buClr>
              <a:buSzPts val="1600"/>
              <a:buFont typeface="Arial"/>
              <a:buNone/>
            </a:pPr>
            <a:r>
              <a:rPr lang="ja-JP"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・SSLサーバ証明書発行実績　  770万枚以上</a:t>
            </a:r>
            <a:endParaRPr sz="16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sp>
        <p:nvSpPr>
          <p:cNvPr id="128" name="Google Shape;128;p1"/>
          <p:cNvSpPr txBox="1"/>
          <p:nvPr/>
        </p:nvSpPr>
        <p:spPr>
          <a:xfrm>
            <a:off x="4050036" y="1796295"/>
            <a:ext cx="172351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0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電子認証事業</a:t>
            </a:r>
            <a:endParaRPr sz="18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sp>
        <p:nvSpPr>
          <p:cNvPr id="129" name="Google Shape;129;p1"/>
          <p:cNvSpPr txBox="1"/>
          <p:nvPr/>
        </p:nvSpPr>
        <p:spPr>
          <a:xfrm>
            <a:off x="4005468" y="2921094"/>
            <a:ext cx="3262401"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20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クラウドホスティング事業</a:t>
            </a:r>
            <a:endParaRPr sz="18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grpSp>
        <p:nvGrpSpPr>
          <p:cNvPr id="130" name="Google Shape;130;p1"/>
          <p:cNvGrpSpPr/>
          <p:nvPr/>
        </p:nvGrpSpPr>
        <p:grpSpPr>
          <a:xfrm>
            <a:off x="4005468" y="4077591"/>
            <a:ext cx="7474973" cy="2268000"/>
            <a:chOff x="4005468" y="4029966"/>
            <a:chExt cx="7474973" cy="2268000"/>
          </a:xfrm>
        </p:grpSpPr>
        <p:sp>
          <p:nvSpPr>
            <p:cNvPr id="131" name="Google Shape;131;p1"/>
            <p:cNvSpPr/>
            <p:nvPr/>
          </p:nvSpPr>
          <p:spPr>
            <a:xfrm>
              <a:off x="4005468" y="4029966"/>
              <a:ext cx="7474973" cy="2268000"/>
            </a:xfrm>
            <a:prstGeom prst="roundRect">
              <a:avLst>
                <a:gd name="adj" fmla="val 9602"/>
              </a:avLst>
            </a:prstGeom>
            <a:solidFill>
              <a:srgbClr val="005BAC">
                <a:alpha val="5490"/>
              </a:srgbClr>
            </a:solidFill>
            <a:ln>
              <a:noFill/>
            </a:ln>
          </p:spPr>
          <p:txBody>
            <a:bodyPr spcFirstLastPara="1" wrap="square" lIns="91425" tIns="90000" rIns="91425" bIns="90000" anchor="t" anchorCtr="0">
              <a:noAutofit/>
            </a:bodyPr>
            <a:lstStyle/>
            <a:p>
              <a:pPr marL="72000" marR="0" lvl="0" indent="0" algn="l" rtl="0">
                <a:lnSpc>
                  <a:spcPct val="120000"/>
                </a:lnSpc>
                <a:spcBef>
                  <a:spcPts val="0"/>
                </a:spcBef>
                <a:spcAft>
                  <a:spcPts val="0"/>
                </a:spcAft>
                <a:buClr>
                  <a:srgbClr val="000000"/>
                </a:buClr>
                <a:buSzPts val="1800"/>
                <a:buFont typeface="Arial"/>
                <a:buNone/>
              </a:pPr>
              <a:endParaRPr sz="1800" b="1" i="0" u="none" strike="noStrike" cap="none" dirty="0">
                <a:solidFill>
                  <a:schemeClr val="dk1"/>
                </a:solidFill>
                <a:latin typeface="メイリオ" panose="020B0604030504040204" pitchFamily="50" charset="-128"/>
                <a:ea typeface="メイリオ" panose="020B0604030504040204" pitchFamily="50" charset="-128"/>
                <a:cs typeface="Meiryo"/>
                <a:sym typeface="Meiryo"/>
              </a:endParaRPr>
            </a:p>
          </p:txBody>
        </p:sp>
        <p:sp>
          <p:nvSpPr>
            <p:cNvPr id="132" name="Google Shape;132;p1"/>
            <p:cNvSpPr txBox="1"/>
            <p:nvPr/>
          </p:nvSpPr>
          <p:spPr>
            <a:xfrm>
              <a:off x="4283975" y="4143244"/>
              <a:ext cx="1018197" cy="20518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本社所在地</a:t>
              </a:r>
              <a:endParaRPr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事業内容</a:t>
              </a:r>
              <a:endParaRPr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endParaRPr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代表者</a:t>
              </a:r>
              <a:endParaRPr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設立</a:t>
              </a:r>
              <a:endParaRPr sz="14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資本金</a:t>
              </a:r>
              <a:endParaRPr sz="14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従業員数</a:t>
              </a:r>
              <a:endParaRPr sz="14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1"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株式</a:t>
              </a:r>
              <a:endParaRPr sz="14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sp>
          <p:nvSpPr>
            <p:cNvPr id="133" name="Google Shape;133;p1"/>
            <p:cNvSpPr txBox="1"/>
            <p:nvPr/>
          </p:nvSpPr>
          <p:spPr>
            <a:xfrm>
              <a:off x="5347483" y="4143244"/>
              <a:ext cx="4852580" cy="2086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東京都渋谷区桜丘町26- 1 セルリアンタワー</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クラウドホスティング及びセキュリティサービスを中核とした</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各種インターネットソリューションの開発･運⽤</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青山 満</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1993年12月</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9億1,690万円（2021年12月）</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400"/>
                </a:spcBef>
                <a:spcAft>
                  <a:spcPts val="0"/>
                </a:spcAft>
                <a:buClr>
                  <a:schemeClr val="dk1"/>
                </a:buClr>
                <a:buSzPts val="13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社員996名（2021年12月）</a:t>
              </a:r>
              <a:endParaRPr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30000"/>
                </a:lnSpc>
                <a:spcBef>
                  <a:spcPts val="200"/>
                </a:spcBef>
                <a:spcAft>
                  <a:spcPts val="0"/>
                </a:spcAft>
                <a:buClr>
                  <a:srgbClr val="101D32"/>
                </a:buClr>
                <a:buSzPts val="1000"/>
                <a:buFont typeface="Arial"/>
                <a:buNone/>
              </a:pPr>
              <a:r>
                <a:rPr lang="ja-JP" sz="13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rPr>
                <a:t>東京証券取引所プライム市場（証券コード：3788）</a:t>
              </a:r>
              <a:endParaRPr sz="1400" b="0" i="0" u="none" strike="noStrike" cap="none" dirty="0">
                <a:solidFill>
                  <a:srgbClr val="101D32"/>
                </a:solidFill>
                <a:latin typeface="メイリオ" panose="020B0604030504040204" pitchFamily="50" charset="-128"/>
                <a:ea typeface="メイリオ" panose="020B0604030504040204" pitchFamily="50" charset="-128"/>
                <a:cs typeface="Meiryo"/>
                <a:sym typeface="Meiryo"/>
              </a:endParaRPr>
            </a:p>
          </p:txBody>
        </p:sp>
        <p:grpSp>
          <p:nvGrpSpPr>
            <p:cNvPr id="134" name="Google Shape;134;p1"/>
            <p:cNvGrpSpPr/>
            <p:nvPr/>
          </p:nvGrpSpPr>
          <p:grpSpPr>
            <a:xfrm>
              <a:off x="9480998" y="5687164"/>
              <a:ext cx="432000" cy="511347"/>
              <a:chOff x="9370933" y="5687164"/>
              <a:chExt cx="432000" cy="511347"/>
            </a:xfrm>
          </p:grpSpPr>
          <p:sp>
            <p:nvSpPr>
              <p:cNvPr id="135" name="Google Shape;135;p1"/>
              <p:cNvSpPr/>
              <p:nvPr/>
            </p:nvSpPr>
            <p:spPr>
              <a:xfrm>
                <a:off x="9370933" y="5687164"/>
                <a:ext cx="432000" cy="511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メイリオ" panose="020B0604030504040204" pitchFamily="50" charset="-128"/>
                  <a:ea typeface="メイリオ" panose="020B0604030504040204" pitchFamily="50" charset="-128"/>
                  <a:cs typeface="Meiryo"/>
                  <a:sym typeface="Meiryo"/>
                </a:endParaRPr>
              </a:p>
            </p:txBody>
          </p:sp>
          <p:pic>
            <p:nvPicPr>
              <p:cNvPr id="136" name="Google Shape;136;p1"/>
              <p:cNvPicPr preferRelativeResize="0"/>
              <p:nvPr/>
            </p:nvPicPr>
            <p:blipFill rotWithShape="1">
              <a:blip r:embed="rId6">
                <a:alphaModFix/>
              </a:blip>
              <a:srcRect/>
              <a:stretch/>
            </p:blipFill>
            <p:spPr>
              <a:xfrm>
                <a:off x="9370933" y="5687164"/>
                <a:ext cx="432000" cy="511347"/>
              </a:xfrm>
              <a:prstGeom prst="rect">
                <a:avLst/>
              </a:prstGeom>
              <a:noFill/>
              <a:ln>
                <a:noFill/>
              </a:ln>
            </p:spPr>
          </p:pic>
        </p:grpSp>
        <p:pic>
          <p:nvPicPr>
            <p:cNvPr id="137" name="Google Shape;137;p1"/>
            <p:cNvPicPr preferRelativeResize="0"/>
            <p:nvPr/>
          </p:nvPicPr>
          <p:blipFill rotWithShape="1">
            <a:blip r:embed="rId7">
              <a:alphaModFix/>
            </a:blip>
            <a:srcRect/>
            <a:stretch/>
          </p:blipFill>
          <p:spPr>
            <a:xfrm>
              <a:off x="9983471" y="5687311"/>
              <a:ext cx="932716" cy="511200"/>
            </a:xfrm>
            <a:prstGeom prst="rect">
              <a:avLst/>
            </a:prstGeom>
            <a:noFill/>
            <a:ln>
              <a:noFill/>
            </a:ln>
          </p:spPr>
        </p:pic>
      </p:grpSp>
      <p:sp>
        <p:nvSpPr>
          <p:cNvPr id="138" name="Google Shape;138;p1"/>
          <p:cNvSpPr txBox="1"/>
          <p:nvPr/>
        </p:nvSpPr>
        <p:spPr>
          <a:xfrm>
            <a:off x="4443941" y="1305233"/>
            <a:ext cx="69723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i="0" u="none" strike="noStrike" cap="none" dirty="0">
                <a:solidFill>
                  <a:srgbClr val="3AAFC5"/>
                </a:solidFill>
                <a:latin typeface="メイリオ" panose="020B0604030504040204" pitchFamily="50" charset="-128"/>
                <a:ea typeface="メイリオ" panose="020B0604030504040204" pitchFamily="50" charset="-128"/>
                <a:cs typeface="Meiryo"/>
                <a:sym typeface="Meiryo"/>
              </a:rPr>
              <a:t>電子認証事業とクラウドホスティング事業で社会基盤を支えています</a:t>
            </a:r>
            <a:endParaRPr dirty="0">
              <a:latin typeface="メイリオ" panose="020B0604030504040204" pitchFamily="50" charset="-128"/>
              <a:ea typeface="メイリオ" panose="020B0604030504040204" pitchFamily="50" charset="-128"/>
            </a:endParaRPr>
          </a:p>
        </p:txBody>
      </p:sp>
      <p:sp>
        <p:nvSpPr>
          <p:cNvPr id="139" name="Google Shape;139;p1"/>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140" name="Google Shape;140;p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21"/>
          <p:cNvSpPr/>
          <p:nvPr/>
        </p:nvSpPr>
        <p:spPr>
          <a:xfrm>
            <a:off x="1764756" y="992351"/>
            <a:ext cx="8799334" cy="577831"/>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42" name="Google Shape;542;p21"/>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29</a:t>
            </a:fld>
            <a:endParaRPr/>
          </a:p>
        </p:txBody>
      </p:sp>
      <p:sp>
        <p:nvSpPr>
          <p:cNvPr id="543" name="Google Shape;543;p21"/>
          <p:cNvSpPr/>
          <p:nvPr/>
        </p:nvSpPr>
        <p:spPr>
          <a:xfrm>
            <a:off x="2511586" y="1119108"/>
            <a:ext cx="7305674"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dirty="0">
                <a:solidFill>
                  <a:srgbClr val="000000"/>
                </a:solidFill>
                <a:latin typeface="メイリオ" panose="020B0604030504040204" pitchFamily="50" charset="-128"/>
                <a:ea typeface="メイリオ" panose="020B0604030504040204" pitchFamily="50" charset="-128"/>
                <a:sym typeface="Arial"/>
              </a:rPr>
              <a:t>〇GMOサインの「文書管理」内の［プレビュー］表示時に署名者の情報が確認できます</a:t>
            </a:r>
            <a:r>
              <a:rPr lang="ja-JP" altLang="en-US" dirty="0">
                <a:latin typeface="メイリオ" panose="020B0604030504040204" pitchFamily="50" charset="-128"/>
                <a:ea typeface="メイリオ" panose="020B0604030504040204" pitchFamily="50" charset="-128"/>
              </a:rPr>
              <a:t>。</a:t>
            </a:r>
            <a:endParaRPr sz="1400" dirty="0">
              <a:solidFill>
                <a:srgbClr val="000000"/>
              </a:solidFill>
              <a:latin typeface="メイリオ" panose="020B0604030504040204" pitchFamily="50" charset="-128"/>
              <a:ea typeface="メイリオ" panose="020B0604030504040204" pitchFamily="50" charset="-128"/>
              <a:sym typeface="Arial"/>
            </a:endParaRPr>
          </a:p>
        </p:txBody>
      </p:sp>
      <p:pic>
        <p:nvPicPr>
          <p:cNvPr id="544" name="Google Shape;544;p21"/>
          <p:cNvPicPr preferRelativeResize="0"/>
          <p:nvPr/>
        </p:nvPicPr>
        <p:blipFill rotWithShape="1">
          <a:blip r:embed="rId3">
            <a:alphaModFix/>
          </a:blip>
          <a:srcRect/>
          <a:stretch/>
        </p:blipFill>
        <p:spPr>
          <a:xfrm>
            <a:off x="3797139" y="2150526"/>
            <a:ext cx="5258240" cy="4259839"/>
          </a:xfrm>
          <a:prstGeom prst="rect">
            <a:avLst/>
          </a:prstGeom>
          <a:noFill/>
          <a:ln w="9525" cap="flat" cmpd="sng">
            <a:solidFill>
              <a:schemeClr val="dk1"/>
            </a:solidFill>
            <a:prstDash val="solid"/>
            <a:round/>
            <a:headEnd type="none" w="sm" len="sm"/>
            <a:tailEnd type="none" w="sm" len="sm"/>
          </a:ln>
        </p:spPr>
      </p:pic>
      <p:sp>
        <p:nvSpPr>
          <p:cNvPr id="545" name="Google Shape;545;p21"/>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dirty="0"/>
              <a:t>電子署名の確認方法（GMOサインの「文書管理」プレビューで確認）</a:t>
            </a:r>
            <a:endParaRPr dirty="0"/>
          </a:p>
        </p:txBody>
      </p:sp>
      <p:sp>
        <p:nvSpPr>
          <p:cNvPr id="2" name="Google Shape;530;p20">
            <a:extLst>
              <a:ext uri="{FF2B5EF4-FFF2-40B4-BE49-F238E27FC236}">
                <a16:creationId xmlns:a16="http://schemas.microsoft.com/office/drawing/2014/main" id="{E08AB45C-355E-347C-5194-3EDD2C77C424}"/>
              </a:ext>
            </a:extLst>
          </p:cNvPr>
          <p:cNvSpPr txBox="1">
            <a:spLocks noGrp="1"/>
          </p:cNvSpPr>
          <p:nvPr>
            <p:ph type="body" idx="1"/>
          </p:nvPr>
        </p:nvSpPr>
        <p:spPr>
          <a:xfrm>
            <a:off x="4266111" y="1510731"/>
            <a:ext cx="4320295" cy="45816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rgbClr val="101D32"/>
              </a:buClr>
              <a:buSzPts val="2000"/>
              <a:buNone/>
            </a:pPr>
            <a:r>
              <a:rPr lang="en-US" altLang="ja-JP" sz="1400" b="1" dirty="0">
                <a:solidFill>
                  <a:srgbClr val="FF0000"/>
                </a:solidFill>
                <a:latin typeface="メイリオ" panose="020B0604030504040204" pitchFamily="50" charset="-128"/>
                <a:ea typeface="メイリオ" panose="020B0604030504040204" pitchFamily="50" charset="-128"/>
                <a:cs typeface="Arial"/>
                <a:sym typeface="Arial"/>
              </a:rPr>
              <a:t>※</a:t>
            </a:r>
            <a:r>
              <a:rPr lang="ja-JP" altLang="en-US" sz="1400" b="1" dirty="0">
                <a:solidFill>
                  <a:srgbClr val="FF0000"/>
                </a:solidFill>
                <a:latin typeface="メイリオ" panose="020B0604030504040204" pitchFamily="50" charset="-128"/>
                <a:ea typeface="メイリオ" panose="020B0604030504040204" pitchFamily="50" charset="-128"/>
                <a:cs typeface="Arial"/>
                <a:sym typeface="Arial"/>
              </a:rPr>
              <a:t>ご利用にはアカウント登録（無料）が必要です。</a:t>
            </a:r>
            <a:endParaRPr sz="1400" b="1"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2"/>
          <p:cNvSpPr/>
          <p:nvPr/>
        </p:nvSpPr>
        <p:spPr>
          <a:xfrm>
            <a:off x="1657804" y="902198"/>
            <a:ext cx="9091808" cy="1044821"/>
          </a:xfrm>
          <a:prstGeom prst="roundRect">
            <a:avLst>
              <a:gd name="adj" fmla="val 2800"/>
            </a:avLst>
          </a:prstGeom>
          <a:solidFill>
            <a:srgbClr val="F5F5F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513" dirty="0">
              <a:solidFill>
                <a:schemeClr val="lt1"/>
              </a:solidFill>
              <a:latin typeface="メイリオ" panose="020B0604030504040204" pitchFamily="50" charset="-128"/>
              <a:ea typeface="メイリオ" panose="020B0604030504040204" pitchFamily="50" charset="-128"/>
              <a:cs typeface="Noto Sans"/>
              <a:sym typeface="Noto Sans"/>
            </a:endParaRPr>
          </a:p>
        </p:txBody>
      </p:sp>
      <p:sp>
        <p:nvSpPr>
          <p:cNvPr id="553" name="Google Shape;553;p22"/>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sz="1400"/>
              <a:t>30</a:t>
            </a:fld>
            <a:endParaRPr sz="1400"/>
          </a:p>
        </p:txBody>
      </p:sp>
      <p:sp>
        <p:nvSpPr>
          <p:cNvPr id="555" name="Google Shape;555;p22"/>
          <p:cNvSpPr/>
          <p:nvPr/>
        </p:nvSpPr>
        <p:spPr>
          <a:xfrm>
            <a:off x="1804041" y="947574"/>
            <a:ext cx="8799334"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dirty="0">
                <a:solidFill>
                  <a:srgbClr val="000000"/>
                </a:solidFill>
                <a:latin typeface="メイリオ" panose="020B0604030504040204" pitchFamily="50" charset="-128"/>
                <a:ea typeface="メイリオ" panose="020B0604030504040204" pitchFamily="50" charset="-128"/>
                <a:sym typeface="Arial"/>
              </a:rPr>
              <a:t>〇</a:t>
            </a:r>
            <a:r>
              <a:rPr lang="en-US" altLang="ja-JP" sz="1400" dirty="0">
                <a:solidFill>
                  <a:srgbClr val="000000"/>
                </a:solidFill>
                <a:latin typeface="メイリオ" panose="020B0604030504040204" pitchFamily="50" charset="-128"/>
                <a:ea typeface="メイリオ" panose="020B0604030504040204" pitchFamily="50" charset="-128"/>
                <a:sym typeface="Arial"/>
              </a:rPr>
              <a:t>GMO</a:t>
            </a:r>
            <a:r>
              <a:rPr lang="ja-JP" altLang="en-US" sz="1400" dirty="0">
                <a:solidFill>
                  <a:srgbClr val="000000"/>
                </a:solidFill>
                <a:latin typeface="メイリオ" panose="020B0604030504040204" pitchFamily="50" charset="-128"/>
                <a:ea typeface="メイリオ" panose="020B0604030504040204" pitchFamily="50" charset="-128"/>
                <a:sym typeface="Arial"/>
              </a:rPr>
              <a:t>サインにログインし、「文書管理」から契約締結証明書のダウンロードが可能です。</a:t>
            </a:r>
            <a:endParaRPr lang="en-US" altLang="ja-JP" sz="14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400" dirty="0">
                <a:solidFill>
                  <a:srgbClr val="000000"/>
                </a:solidFill>
                <a:latin typeface="メイリオ" panose="020B0604030504040204" pitchFamily="50" charset="-128"/>
                <a:ea typeface="メイリオ" panose="020B0604030504040204" pitchFamily="50" charset="-128"/>
                <a:sym typeface="Arial"/>
              </a:rPr>
              <a:t>〇プリントアウトした場合、当証明書を添付頂く事でPDFファイルを開く事なく情報確認が可能となります。</a:t>
            </a:r>
            <a:endParaRPr sz="1400"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spcBef>
                <a:spcPts val="0"/>
              </a:spcBef>
              <a:spcAft>
                <a:spcPts val="0"/>
              </a:spcAft>
              <a:buNone/>
            </a:pPr>
            <a:r>
              <a:rPr lang="ja-JP" sz="1400" dirty="0">
                <a:solidFill>
                  <a:srgbClr val="000000"/>
                </a:solidFill>
                <a:latin typeface="メイリオ" panose="020B0604030504040204" pitchFamily="50" charset="-128"/>
                <a:ea typeface="メイリオ" panose="020B0604030504040204" pitchFamily="50" charset="-128"/>
                <a:sym typeface="Arial"/>
              </a:rPr>
              <a:t>〇</a:t>
            </a:r>
            <a:r>
              <a:rPr lang="ja-JP" sz="1400" u="sng" dirty="0">
                <a:solidFill>
                  <a:srgbClr val="000000"/>
                </a:solidFill>
                <a:latin typeface="メイリオ" panose="020B0604030504040204" pitchFamily="50" charset="-128"/>
                <a:ea typeface="メイリオ" panose="020B0604030504040204" pitchFamily="50" charset="-128"/>
                <a:cs typeface="Noto Sans"/>
                <a:sym typeface="Noto Sans"/>
              </a:rPr>
              <a:t>電子署名済みであることの対外的な証明としてもご利用いただけます。</a:t>
            </a:r>
            <a:endParaRPr sz="1400" u="sng" dirty="0">
              <a:solidFill>
                <a:srgbClr val="000000"/>
              </a:solidFill>
              <a:latin typeface="メイリオ" panose="020B0604030504040204" pitchFamily="50" charset="-128"/>
              <a:ea typeface="メイリオ" panose="020B0604030504040204" pitchFamily="50" charset="-128"/>
              <a:cs typeface="Noto Sans"/>
              <a:sym typeface="Noto Sans"/>
            </a:endParaRPr>
          </a:p>
          <a:p>
            <a:pPr marL="0" marR="0" lvl="0" indent="0" algn="l" rtl="0">
              <a:spcBef>
                <a:spcPts val="0"/>
              </a:spcBef>
              <a:spcAft>
                <a:spcPts val="0"/>
              </a:spcAft>
              <a:buNone/>
            </a:pPr>
            <a:r>
              <a:rPr lang="ja-JP" sz="1400" u="sng" dirty="0">
                <a:solidFill>
                  <a:srgbClr val="000000"/>
                </a:solidFill>
                <a:latin typeface="メイリオ" panose="020B0604030504040204" pitchFamily="50" charset="-128"/>
                <a:ea typeface="メイリオ" panose="020B0604030504040204" pitchFamily="50" charset="-128"/>
                <a:cs typeface="Noto Sans"/>
                <a:sym typeface="Noto Sans"/>
              </a:rPr>
              <a:t>〇契約締結した</a:t>
            </a:r>
            <a:r>
              <a:rPr lang="ja-JP" altLang="en-US" sz="1400" u="sng" dirty="0">
                <a:solidFill>
                  <a:srgbClr val="000000"/>
                </a:solidFill>
                <a:latin typeface="メイリオ" panose="020B0604030504040204" pitchFamily="50" charset="-128"/>
                <a:ea typeface="メイリオ" panose="020B0604030504040204" pitchFamily="50" charset="-128"/>
                <a:cs typeface="Noto Sans"/>
                <a:sym typeface="Noto Sans"/>
              </a:rPr>
              <a:t>文書の</a:t>
            </a:r>
            <a:r>
              <a:rPr lang="ja-JP" sz="1400" u="sng" dirty="0">
                <a:solidFill>
                  <a:srgbClr val="000000"/>
                </a:solidFill>
                <a:latin typeface="メイリオ" panose="020B0604030504040204" pitchFamily="50" charset="-128"/>
                <a:ea typeface="メイリオ" panose="020B0604030504040204" pitchFamily="50" charset="-128"/>
                <a:cs typeface="Noto Sans"/>
                <a:sym typeface="Noto Sans"/>
              </a:rPr>
              <a:t>左下にIDが表示され</a:t>
            </a:r>
            <a:r>
              <a:rPr lang="ja-JP" altLang="en-US" sz="1400" u="sng" dirty="0">
                <a:solidFill>
                  <a:srgbClr val="000000"/>
                </a:solidFill>
                <a:latin typeface="メイリオ" panose="020B0604030504040204" pitchFamily="50" charset="-128"/>
                <a:ea typeface="メイリオ" panose="020B0604030504040204" pitchFamily="50" charset="-128"/>
                <a:cs typeface="Noto Sans"/>
                <a:sym typeface="Noto Sans"/>
              </a:rPr>
              <a:t>、締結証明書</a:t>
            </a:r>
            <a:r>
              <a:rPr lang="en-US" altLang="ja-JP" sz="1400" u="sng" dirty="0">
                <a:solidFill>
                  <a:srgbClr val="000000"/>
                </a:solidFill>
                <a:latin typeface="メイリオ" panose="020B0604030504040204" pitchFamily="50" charset="-128"/>
                <a:ea typeface="メイリオ" panose="020B0604030504040204" pitchFamily="50" charset="-128"/>
                <a:cs typeface="Noto Sans"/>
                <a:sym typeface="Noto Sans"/>
              </a:rPr>
              <a:t>ID</a:t>
            </a:r>
            <a:r>
              <a:rPr lang="ja-JP" altLang="en-US" sz="1400" u="sng" dirty="0">
                <a:solidFill>
                  <a:srgbClr val="000000"/>
                </a:solidFill>
                <a:latin typeface="メイリオ" panose="020B0604030504040204" pitchFamily="50" charset="-128"/>
                <a:ea typeface="メイリオ" panose="020B0604030504040204" pitchFamily="50" charset="-128"/>
                <a:cs typeface="Noto Sans"/>
                <a:sym typeface="Noto Sans"/>
              </a:rPr>
              <a:t>との紐づけが可能となり</a:t>
            </a:r>
            <a:r>
              <a:rPr lang="ja-JP" sz="1400" u="sng" dirty="0">
                <a:solidFill>
                  <a:srgbClr val="000000"/>
                </a:solidFill>
                <a:latin typeface="メイリオ" panose="020B0604030504040204" pitchFamily="50" charset="-128"/>
                <a:ea typeface="メイリオ" panose="020B0604030504040204" pitchFamily="50" charset="-128"/>
                <a:cs typeface="Noto Sans"/>
                <a:sym typeface="Noto Sans"/>
              </a:rPr>
              <a:t>ます。</a:t>
            </a:r>
            <a:endParaRPr sz="1400" dirty="0">
              <a:solidFill>
                <a:srgbClr val="000000"/>
              </a:solidFill>
              <a:latin typeface="メイリオ" panose="020B0604030504040204" pitchFamily="50" charset="-128"/>
              <a:ea typeface="メイリオ" panose="020B0604030504040204" pitchFamily="50" charset="-128"/>
              <a:cs typeface="Noto Sans"/>
              <a:sym typeface="Noto Sans"/>
            </a:endParaRPr>
          </a:p>
        </p:txBody>
      </p:sp>
      <p:pic>
        <p:nvPicPr>
          <p:cNvPr id="556" name="Google Shape;556;p22"/>
          <p:cNvPicPr preferRelativeResize="0"/>
          <p:nvPr/>
        </p:nvPicPr>
        <p:blipFill rotWithShape="1">
          <a:blip r:embed="rId3">
            <a:alphaModFix/>
          </a:blip>
          <a:srcRect b="7338"/>
          <a:stretch/>
        </p:blipFill>
        <p:spPr>
          <a:xfrm>
            <a:off x="1887583" y="2281625"/>
            <a:ext cx="4712523" cy="4097130"/>
          </a:xfrm>
          <a:prstGeom prst="rect">
            <a:avLst/>
          </a:prstGeom>
          <a:noFill/>
          <a:ln>
            <a:noFill/>
          </a:ln>
        </p:spPr>
      </p:pic>
      <p:sp>
        <p:nvSpPr>
          <p:cNvPr id="557" name="Google Shape;557;p22"/>
          <p:cNvSpPr/>
          <p:nvPr/>
        </p:nvSpPr>
        <p:spPr>
          <a:xfrm>
            <a:off x="6942909" y="5447212"/>
            <a:ext cx="1776548" cy="11756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chemeClr val="lt1"/>
              </a:solidFill>
              <a:latin typeface="メイリオ" panose="020B0604030504040204" pitchFamily="50" charset="-128"/>
              <a:ea typeface="メイリオ" panose="020B0604030504040204" pitchFamily="50" charset="-128"/>
              <a:sym typeface="Arial"/>
            </a:endParaRPr>
          </a:p>
        </p:txBody>
      </p:sp>
      <p:pic>
        <p:nvPicPr>
          <p:cNvPr id="558" name="Google Shape;558;p22"/>
          <p:cNvPicPr preferRelativeResize="0"/>
          <p:nvPr/>
        </p:nvPicPr>
        <p:blipFill rotWithShape="1">
          <a:blip r:embed="rId4">
            <a:alphaModFix/>
          </a:blip>
          <a:srcRect/>
          <a:stretch/>
        </p:blipFill>
        <p:spPr>
          <a:xfrm>
            <a:off x="6312832" y="2783292"/>
            <a:ext cx="4276806" cy="3595464"/>
          </a:xfrm>
          <a:prstGeom prst="rect">
            <a:avLst/>
          </a:prstGeom>
          <a:noFill/>
          <a:ln>
            <a:noFill/>
          </a:ln>
        </p:spPr>
      </p:pic>
      <p:cxnSp>
        <p:nvCxnSpPr>
          <p:cNvPr id="559" name="Google Shape;559;p22"/>
          <p:cNvCxnSpPr/>
          <p:nvPr/>
        </p:nvCxnSpPr>
        <p:spPr>
          <a:xfrm rot="10800000">
            <a:off x="5573459" y="3756662"/>
            <a:ext cx="1369450" cy="2142721"/>
          </a:xfrm>
          <a:prstGeom prst="straightConnector1">
            <a:avLst/>
          </a:prstGeom>
          <a:noFill/>
          <a:ln w="28575" cap="flat" cmpd="sng">
            <a:solidFill>
              <a:srgbClr val="E5461B"/>
            </a:solidFill>
            <a:prstDash val="solid"/>
            <a:miter lim="800000"/>
            <a:headEnd type="none" w="sm" len="sm"/>
            <a:tailEnd type="none" w="sm" len="sm"/>
          </a:ln>
        </p:spPr>
      </p:cxnSp>
      <p:sp>
        <p:nvSpPr>
          <p:cNvPr id="560" name="Google Shape;560;p22"/>
          <p:cNvSpPr txBox="1">
            <a:spLocks noGrp="1"/>
          </p:cNvSpPr>
          <p:nvPr>
            <p:ph type="title"/>
          </p:nvPr>
        </p:nvSpPr>
        <p:spPr>
          <a:xfrm>
            <a:off x="48490" y="152431"/>
            <a:ext cx="10515600" cy="4412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01D32"/>
              </a:buClr>
              <a:buSzPts val="2400"/>
              <a:buFont typeface="MS PGothic"/>
              <a:buNone/>
            </a:pPr>
            <a:r>
              <a:rPr lang="ja-JP" dirty="0"/>
              <a:t>電子署名の確認方法（</a:t>
            </a:r>
            <a:r>
              <a:rPr lang="ja-JP" sz="2400" b="1" dirty="0">
                <a:solidFill>
                  <a:srgbClr val="000000"/>
                </a:solidFill>
                <a:latin typeface="メイリオ" panose="020B0604030504040204" pitchFamily="50" charset="-128"/>
                <a:ea typeface="メイリオ" panose="020B0604030504040204" pitchFamily="50" charset="-128"/>
                <a:cs typeface="Arial"/>
                <a:sym typeface="Arial"/>
              </a:rPr>
              <a:t>契約締結証明書で確認</a:t>
            </a:r>
            <a:r>
              <a:rPr lang="ja-JP" dirty="0"/>
              <a:t>）</a:t>
            </a:r>
            <a:endParaRPr dirty="0"/>
          </a:p>
        </p:txBody>
      </p:sp>
      <p:sp>
        <p:nvSpPr>
          <p:cNvPr id="2" name="Google Shape;530;p20">
            <a:extLst>
              <a:ext uri="{FF2B5EF4-FFF2-40B4-BE49-F238E27FC236}">
                <a16:creationId xmlns:a16="http://schemas.microsoft.com/office/drawing/2014/main" id="{BAF10FDA-A44F-257A-B4E0-03BEADD38BEA}"/>
              </a:ext>
            </a:extLst>
          </p:cNvPr>
          <p:cNvSpPr txBox="1">
            <a:spLocks noGrp="1"/>
          </p:cNvSpPr>
          <p:nvPr>
            <p:ph type="body" idx="1"/>
          </p:nvPr>
        </p:nvSpPr>
        <p:spPr>
          <a:xfrm>
            <a:off x="4098035" y="1816936"/>
            <a:ext cx="4320295" cy="45816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Clr>
                <a:srgbClr val="101D32"/>
              </a:buClr>
              <a:buSzPts val="2000"/>
              <a:buNone/>
            </a:pPr>
            <a:r>
              <a:rPr lang="en-US" altLang="ja-JP" sz="1400" b="1" dirty="0">
                <a:solidFill>
                  <a:srgbClr val="FF0000"/>
                </a:solidFill>
                <a:latin typeface="メイリオ" panose="020B0604030504040204" pitchFamily="50" charset="-128"/>
                <a:ea typeface="メイリオ" panose="020B0604030504040204" pitchFamily="50" charset="-128"/>
                <a:cs typeface="Arial"/>
                <a:sym typeface="Arial"/>
              </a:rPr>
              <a:t>※</a:t>
            </a:r>
            <a:r>
              <a:rPr lang="ja-JP" altLang="en-US" sz="1400" b="1" dirty="0">
                <a:solidFill>
                  <a:srgbClr val="FF0000"/>
                </a:solidFill>
                <a:latin typeface="メイリオ" panose="020B0604030504040204" pitchFamily="50" charset="-128"/>
                <a:ea typeface="メイリオ" panose="020B0604030504040204" pitchFamily="50" charset="-128"/>
                <a:cs typeface="Arial"/>
                <a:sym typeface="Arial"/>
              </a:rPr>
              <a:t>ご利用にはアカウント登録（無料）が必要です。</a:t>
            </a:r>
            <a:endParaRPr sz="1400" b="1"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3"/>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dirty="0">
                <a:latin typeface="メイリオ" panose="020B0604030504040204" pitchFamily="50" charset="-128"/>
                <a:ea typeface="メイリオ" panose="020B0604030504040204" pitchFamily="50" charset="-128"/>
                <a:cs typeface="Meiryo"/>
                <a:sym typeface="Meiryo"/>
              </a:rPr>
              <a:t>お問い合わせ先</a:t>
            </a:r>
            <a:endParaRPr dirty="0"/>
          </a:p>
        </p:txBody>
      </p:sp>
      <p:sp>
        <p:nvSpPr>
          <p:cNvPr id="566" name="Google Shape;566;p23"/>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4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2000"/>
              <a:buFont typeface="Arial"/>
              <a:buNone/>
            </a:pPr>
            <a:r>
              <a:rPr lang="ja-JP" dirty="0"/>
              <a:t>お問い合わせ</a:t>
            </a:r>
            <a:endParaRPr dirty="0"/>
          </a:p>
        </p:txBody>
      </p:sp>
      <p:graphicFrame>
        <p:nvGraphicFramePr>
          <p:cNvPr id="1093" name="Google Shape;1093;p44"/>
          <p:cNvGraphicFramePr/>
          <p:nvPr/>
        </p:nvGraphicFramePr>
        <p:xfrm>
          <a:off x="3348482" y="1754517"/>
          <a:ext cx="5495025" cy="1908175"/>
        </p:xfrm>
        <a:graphic>
          <a:graphicData uri="http://schemas.openxmlformats.org/drawingml/2006/table">
            <a:tbl>
              <a:tblPr>
                <a:noFill/>
              </a:tblPr>
              <a:tblGrid>
                <a:gridCol w="1790075">
                  <a:extLst>
                    <a:ext uri="{9D8B030D-6E8A-4147-A177-3AD203B41FA5}">
                      <a16:colId xmlns:a16="http://schemas.microsoft.com/office/drawing/2014/main" val="20000"/>
                    </a:ext>
                  </a:extLst>
                </a:gridCol>
                <a:gridCol w="3704950">
                  <a:extLst>
                    <a:ext uri="{9D8B030D-6E8A-4147-A177-3AD203B41FA5}">
                      <a16:colId xmlns:a16="http://schemas.microsoft.com/office/drawing/2014/main" val="20001"/>
                    </a:ext>
                  </a:extLst>
                </a:gridCol>
              </a:tblGrid>
              <a:tr h="451125">
                <a:tc gridSpan="2">
                  <a:txBody>
                    <a:bodyPr/>
                    <a:lstStyle/>
                    <a:p>
                      <a:pPr marL="0" marR="0" lvl="0" indent="0" algn="ctr" rtl="0">
                        <a:lnSpc>
                          <a:spcPct val="100000"/>
                        </a:lnSpc>
                        <a:spcBef>
                          <a:spcPts val="0"/>
                        </a:spcBef>
                        <a:spcAft>
                          <a:spcPts val="0"/>
                        </a:spcAft>
                        <a:buClr>
                          <a:schemeClr val="lt1"/>
                        </a:buClr>
                        <a:buSzPts val="1400"/>
                        <a:buFont typeface="Arial"/>
                        <a:buNone/>
                      </a:pPr>
                      <a:r>
                        <a:rPr lang="ja-JP" sz="1400" b="1" u="none" strike="noStrike" cap="none" dirty="0">
                          <a:solidFill>
                            <a:schemeClr val="lt1"/>
                          </a:solidFill>
                          <a:latin typeface="メイリオ" panose="020B0604030504040204" pitchFamily="50" charset="-128"/>
                          <a:ea typeface="メイリオ" panose="020B0604030504040204" pitchFamily="50" charset="-128"/>
                          <a:cs typeface="Arial"/>
                          <a:sym typeface="Arial"/>
                        </a:rPr>
                        <a:t>電子印鑑GMOサイン 運営事務局</a:t>
                      </a:r>
                      <a:endParaRPr sz="1400" u="none" strike="noStrike" cap="none" dirty="0"/>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005BAC"/>
                    </a:solidFill>
                  </a:tcPr>
                </a:tc>
                <a:tc hMerge="1">
                  <a:txBody>
                    <a:bodyPr/>
                    <a:lstStyle/>
                    <a:p>
                      <a:endParaRPr lang="ja-JP"/>
                    </a:p>
                  </a:txBody>
                  <a:tcPr/>
                </a:tc>
                <a:extLst>
                  <a:ext uri="{0D108BD9-81ED-4DB2-BD59-A6C34878D82A}">
                    <a16:rowId xmlns:a16="http://schemas.microsoft.com/office/drawing/2014/main" val="10000"/>
                  </a:ext>
                </a:extLst>
              </a:tr>
              <a:tr h="3462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rPr>
                        <a:t>電話番号</a:t>
                      </a:r>
                      <a:endParaRPr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5F5F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dirty="0">
                          <a:latin typeface="メイリオ" panose="020B0604030504040204" pitchFamily="50" charset="-128"/>
                          <a:ea typeface="メイリオ" panose="020B0604030504040204" pitchFamily="50" charset="-128"/>
                          <a:cs typeface="Arial"/>
                          <a:sym typeface="Arial"/>
                        </a:rPr>
                        <a:t>03-6415-7444</a:t>
                      </a:r>
                      <a:r>
                        <a:rPr lang="ja-JP" sz="800" b="0" i="0" u="none" strike="noStrike" cap="none" dirty="0">
                          <a:latin typeface="メイリオ" panose="020B0604030504040204" pitchFamily="50" charset="-128"/>
                          <a:ea typeface="メイリオ" panose="020B0604030504040204" pitchFamily="50" charset="-128"/>
                          <a:cs typeface="Arial"/>
                          <a:sym typeface="Arial"/>
                        </a:rPr>
                        <a:t>（受付時間 平日10:00-18:00）</a:t>
                      </a:r>
                      <a:endParaRPr sz="800" b="0" i="0" u="none" strike="noStrike" cap="none" dirty="0">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5F5F5"/>
                    </a:solidFill>
                  </a:tcPr>
                </a:tc>
                <a:extLst>
                  <a:ext uri="{0D108BD9-81ED-4DB2-BD59-A6C34878D82A}">
                    <a16:rowId xmlns:a16="http://schemas.microsoft.com/office/drawing/2014/main" val="10001"/>
                  </a:ext>
                </a:extLst>
              </a:tr>
              <a:tr h="39097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rPr>
                        <a:t>メールアドレス</a:t>
                      </a:r>
                      <a:endParaRPr sz="1400" u="none" strike="noStrike" cap="none" dirty="0"/>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5EEF7"/>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dirty="0">
                          <a:solidFill>
                            <a:schemeClr val="dk1"/>
                          </a:solidFill>
                          <a:latin typeface="メイリオ" panose="020B0604030504040204" pitchFamily="50" charset="-128"/>
                          <a:ea typeface="メイリオ" panose="020B0604030504040204" pitchFamily="50" charset="-128"/>
                          <a:cs typeface="Arial"/>
                          <a:sym typeface="Arial"/>
                        </a:rPr>
                        <a:t>support@cs.gmosign.com</a:t>
                      </a:r>
                      <a:endParaRPr sz="1100" u="none" strike="noStrike" cap="none" dirty="0">
                        <a:solidFill>
                          <a:schemeClr val="dk1"/>
                        </a:solidFill>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5EEF7"/>
                    </a:solidFill>
                  </a:tcPr>
                </a:tc>
                <a:extLst>
                  <a:ext uri="{0D108BD9-81ED-4DB2-BD59-A6C34878D82A}">
                    <a16:rowId xmlns:a16="http://schemas.microsoft.com/office/drawing/2014/main" val="10002"/>
                  </a:ext>
                </a:extLst>
              </a:tr>
              <a:tr h="3462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rPr>
                        <a:t>お問い合わせフォーム</a:t>
                      </a:r>
                      <a:endParaRPr sz="1400" u="none" strike="noStrike" cap="none" dirty="0"/>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5F5F5"/>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ja-JP" sz="1100" u="sng" strike="noStrike" cap="none" dirty="0">
                          <a:solidFill>
                            <a:srgbClr val="006CCC"/>
                          </a:solidFill>
                          <a:latin typeface="メイリオ" panose="020B0604030504040204" pitchFamily="50" charset="-128"/>
                          <a:ea typeface="メイリオ" panose="020B0604030504040204" pitchFamily="50" charset="-128"/>
                          <a:cs typeface="Arial"/>
                          <a:sym typeface="Arial"/>
                          <a:hlinkClick r:id="rId3">
                            <a:extLst>
                              <a:ext uri="{A12FA001-AC4F-418D-AE19-62706E023703}">
                                <ahyp:hlinkClr xmlns:ahyp="http://schemas.microsoft.com/office/drawing/2018/hyperlinkcolor" val="tx"/>
                              </a:ext>
                            </a:extLst>
                          </a:hlinkClick>
                        </a:rPr>
                        <a:t>https://www.gmosign.com/form/</a:t>
                      </a:r>
                      <a:endParaRPr sz="1100" u="none" strike="noStrike" cap="none" dirty="0">
                        <a:solidFill>
                          <a:srgbClr val="006CCC"/>
                        </a:solidFill>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F5F5F5"/>
                    </a:solidFill>
                  </a:tcPr>
                </a:tc>
                <a:extLst>
                  <a:ext uri="{0D108BD9-81ED-4DB2-BD59-A6C34878D82A}">
                    <a16:rowId xmlns:a16="http://schemas.microsoft.com/office/drawing/2014/main" val="10003"/>
                  </a:ext>
                </a:extLst>
              </a:tr>
              <a:tr h="373625">
                <a:tc>
                  <a:txBody>
                    <a:bodyPr/>
                    <a:lstStyle/>
                    <a:p>
                      <a:pPr marL="0" marR="0" lvl="0" indent="0" algn="ctr" rtl="0">
                        <a:lnSpc>
                          <a:spcPct val="100000"/>
                        </a:lnSpc>
                        <a:spcBef>
                          <a:spcPts val="0"/>
                        </a:spcBef>
                        <a:spcAft>
                          <a:spcPts val="0"/>
                        </a:spcAft>
                        <a:buClr>
                          <a:srgbClr val="000000"/>
                        </a:buClr>
                        <a:buSzPts val="1100"/>
                        <a:buFont typeface="Arial"/>
                        <a:buNone/>
                      </a:pPr>
                      <a:r>
                        <a:rPr lang="ja-JP"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rPr>
                        <a:t>オンライン商談</a:t>
                      </a:r>
                      <a:endParaRPr sz="1100" b="0" i="0" u="none" strike="noStrike" cap="none" dirty="0">
                        <a:solidFill>
                          <a:schemeClr val="dk1"/>
                        </a:solidFill>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5EEF7"/>
                    </a:solidFill>
                  </a:tcPr>
                </a:tc>
                <a:tc>
                  <a:txBody>
                    <a:bodyPr/>
                    <a:lstStyle/>
                    <a:p>
                      <a:pPr marL="0" marR="0" lvl="0" indent="0" algn="l" rtl="0">
                        <a:lnSpc>
                          <a:spcPct val="100000"/>
                        </a:lnSpc>
                        <a:spcBef>
                          <a:spcPts val="0"/>
                        </a:spcBef>
                        <a:spcAft>
                          <a:spcPts val="0"/>
                        </a:spcAft>
                        <a:buClr>
                          <a:srgbClr val="006CCC"/>
                        </a:buClr>
                        <a:buSzPts val="1100"/>
                        <a:buFont typeface="Arial"/>
                        <a:buNone/>
                      </a:pPr>
                      <a:r>
                        <a:rPr lang="ja-JP" sz="1100" u="sng" strike="noStrike" cap="none" dirty="0">
                          <a:solidFill>
                            <a:srgbClr val="006CCC"/>
                          </a:solidFill>
                          <a:latin typeface="メイリオ" panose="020B0604030504040204" pitchFamily="50" charset="-128"/>
                          <a:ea typeface="メイリオ" panose="020B0604030504040204" pitchFamily="50" charset="-128"/>
                          <a:cs typeface="Arial"/>
                          <a:sym typeface="Arial"/>
                          <a:hlinkClick r:id="rId4">
                            <a:extLst>
                              <a:ext uri="{A12FA001-AC4F-418D-AE19-62706E023703}">
                                <ahyp:hlinkClr xmlns:ahyp="http://schemas.microsoft.com/office/drawing/2018/hyperlinkcolor" val="tx"/>
                              </a:ext>
                            </a:extLst>
                          </a:hlinkClick>
                        </a:rPr>
                        <a:t>https://www.gmosign.com/online/</a:t>
                      </a:r>
                      <a:endParaRPr sz="1100" u="none" strike="noStrike" cap="none" dirty="0">
                        <a:solidFill>
                          <a:srgbClr val="006CCC"/>
                        </a:solidFill>
                        <a:latin typeface="メイリオ" panose="020B0604030504040204" pitchFamily="50" charset="-128"/>
                        <a:ea typeface="メイリオ" panose="020B0604030504040204" pitchFamily="50" charset="-128"/>
                        <a:cs typeface="Arial"/>
                        <a:sym typeface="Arial"/>
                      </a:endParaRPr>
                    </a:p>
                  </a:txBody>
                  <a:tcPr marL="101600" marR="101600" marT="50800" marB="50800"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5EEF7"/>
                    </a:solidFill>
                  </a:tcPr>
                </a:tc>
                <a:extLst>
                  <a:ext uri="{0D108BD9-81ED-4DB2-BD59-A6C34878D82A}">
                    <a16:rowId xmlns:a16="http://schemas.microsoft.com/office/drawing/2014/main" val="10004"/>
                  </a:ext>
                </a:extLst>
              </a:tr>
            </a:tbl>
          </a:graphicData>
        </a:graphic>
      </p:graphicFrame>
      <p:sp>
        <p:nvSpPr>
          <p:cNvPr id="1094" name="Google Shape;1094;p44"/>
          <p:cNvSpPr txBox="1"/>
          <p:nvPr/>
        </p:nvSpPr>
        <p:spPr>
          <a:xfrm>
            <a:off x="2822601" y="1274038"/>
            <a:ext cx="6546798" cy="3848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1"/>
              <a:buFont typeface="Arial"/>
              <a:buNone/>
            </a:pPr>
            <a:r>
              <a:rPr lang="ja-JP" sz="1901" b="1" i="0" u="none" strike="noStrike" cap="none" dirty="0">
                <a:solidFill>
                  <a:srgbClr val="005BAC"/>
                </a:solidFill>
                <a:latin typeface="メイリオ" panose="020B0604030504040204" pitchFamily="50" charset="-128"/>
                <a:ea typeface="メイリオ" panose="020B0604030504040204" pitchFamily="50" charset="-128"/>
                <a:sym typeface="Arial"/>
              </a:rPr>
              <a:t>お気軽にお問い合わせください</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095" name="Google Shape;1095;p44"/>
          <p:cNvSpPr/>
          <p:nvPr/>
        </p:nvSpPr>
        <p:spPr>
          <a:xfrm>
            <a:off x="2675296" y="4969133"/>
            <a:ext cx="6841408" cy="1043195"/>
          </a:xfrm>
          <a:prstGeom prst="roundRect">
            <a:avLst>
              <a:gd name="adj" fmla="val 3809"/>
            </a:avLst>
          </a:prstGeom>
          <a:solidFill>
            <a:srgbClr val="E5EEF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13"/>
              <a:buFont typeface="Arial"/>
              <a:buNone/>
            </a:pPr>
            <a:endParaRPr sz="513" b="0" i="0" u="none" strike="noStrike" cap="none" dirty="0">
              <a:solidFill>
                <a:srgbClr val="FFFFFF"/>
              </a:solidFill>
              <a:latin typeface="メイリオ" panose="020B0604030504040204" pitchFamily="50" charset="-128"/>
              <a:ea typeface="メイリオ" panose="020B0604030504040204" pitchFamily="50" charset="-128"/>
              <a:sym typeface="Arial"/>
            </a:endParaRPr>
          </a:p>
        </p:txBody>
      </p:sp>
      <p:pic>
        <p:nvPicPr>
          <p:cNvPr id="1096" name="Google Shape;1096;p44"/>
          <p:cNvPicPr preferRelativeResize="0"/>
          <p:nvPr/>
        </p:nvPicPr>
        <p:blipFill rotWithShape="1">
          <a:blip r:embed="rId5">
            <a:alphaModFix/>
          </a:blip>
          <a:srcRect/>
          <a:stretch/>
        </p:blipFill>
        <p:spPr>
          <a:xfrm>
            <a:off x="6132121" y="5316569"/>
            <a:ext cx="326022" cy="326022"/>
          </a:xfrm>
          <a:prstGeom prst="rect">
            <a:avLst/>
          </a:prstGeom>
          <a:noFill/>
          <a:ln>
            <a:noFill/>
          </a:ln>
        </p:spPr>
      </p:pic>
      <p:pic>
        <p:nvPicPr>
          <p:cNvPr id="1097" name="Google Shape;1097;p44"/>
          <p:cNvPicPr preferRelativeResize="0"/>
          <p:nvPr/>
        </p:nvPicPr>
        <p:blipFill rotWithShape="1">
          <a:blip r:embed="rId6">
            <a:alphaModFix/>
          </a:blip>
          <a:srcRect/>
          <a:stretch/>
        </p:blipFill>
        <p:spPr>
          <a:xfrm>
            <a:off x="3175363" y="5338868"/>
            <a:ext cx="342123" cy="281424"/>
          </a:xfrm>
          <a:prstGeom prst="rect">
            <a:avLst/>
          </a:prstGeom>
          <a:noFill/>
          <a:ln>
            <a:noFill/>
          </a:ln>
        </p:spPr>
      </p:pic>
      <p:sp>
        <p:nvSpPr>
          <p:cNvPr id="1098" name="Google Shape;1098;p44"/>
          <p:cNvSpPr txBox="1"/>
          <p:nvPr/>
        </p:nvSpPr>
        <p:spPr>
          <a:xfrm>
            <a:off x="3540947" y="5274766"/>
            <a:ext cx="2323209" cy="43084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000"/>
              <a:buFont typeface="Arial"/>
              <a:buNone/>
            </a:pPr>
            <a:r>
              <a:rPr lang="ja-JP" sz="1000" b="0" i="0" u="none" strike="noStrike" cap="none" dirty="0">
                <a:solidFill>
                  <a:srgbClr val="101D32"/>
                </a:solidFill>
                <a:latin typeface="メイリオ" panose="020B0604030504040204" pitchFamily="50" charset="-128"/>
                <a:ea typeface="メイリオ" panose="020B0604030504040204" pitchFamily="50" charset="-128"/>
                <a:sym typeface="Arial"/>
              </a:rPr>
              <a:t>@GMOSign_JP</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10000"/>
              </a:lnSpc>
              <a:spcBef>
                <a:spcPts val="0"/>
              </a:spcBef>
              <a:spcAft>
                <a:spcPts val="0"/>
              </a:spcAft>
              <a:buClr>
                <a:srgbClr val="000000"/>
              </a:buClr>
              <a:buSzPts val="1000"/>
              <a:buFont typeface="Arial"/>
              <a:buNone/>
            </a:pPr>
            <a:r>
              <a:rPr lang="ja-JP" sz="1000" b="0" i="0" u="sng" strike="noStrike" cap="none" dirty="0">
                <a:solidFill>
                  <a:srgbClr val="235BA6"/>
                </a:solidFill>
                <a:latin typeface="メイリオ" panose="020B0604030504040204" pitchFamily="50" charset="-128"/>
                <a:ea typeface="メイリオ" panose="020B0604030504040204" pitchFamily="50" charset="-128"/>
                <a:sym typeface="Arial"/>
                <a:hlinkClick r:id="rId7">
                  <a:extLst>
                    <a:ext uri="{A12FA001-AC4F-418D-AE19-62706E023703}">
                      <ahyp:hlinkClr xmlns:ahyp="http://schemas.microsoft.com/office/drawing/2018/hyperlinkcolor" val="tx"/>
                    </a:ext>
                  </a:extLst>
                </a:hlinkClick>
              </a:rPr>
              <a:t>https://twitter.com/GMOSign_JP</a:t>
            </a:r>
            <a:endParaRPr sz="1000" b="0" i="0" u="none" strike="noStrike" cap="none" dirty="0">
              <a:solidFill>
                <a:srgbClr val="101D32"/>
              </a:solidFill>
              <a:latin typeface="メイリオ" panose="020B0604030504040204" pitchFamily="50" charset="-128"/>
              <a:ea typeface="メイリオ" panose="020B0604030504040204" pitchFamily="50" charset="-128"/>
              <a:sym typeface="Arial"/>
            </a:endParaRPr>
          </a:p>
        </p:txBody>
      </p:sp>
      <p:sp>
        <p:nvSpPr>
          <p:cNvPr id="1099" name="Google Shape;1099;p44"/>
          <p:cNvSpPr txBox="1"/>
          <p:nvPr/>
        </p:nvSpPr>
        <p:spPr>
          <a:xfrm>
            <a:off x="6500287" y="5274766"/>
            <a:ext cx="2662938" cy="430847"/>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1000"/>
              <a:buFont typeface="Arial"/>
              <a:buNone/>
            </a:pPr>
            <a:r>
              <a:rPr lang="ja-JP" sz="1000" b="0" i="0" u="none" strike="noStrike" cap="none" dirty="0">
                <a:solidFill>
                  <a:srgbClr val="101D32"/>
                </a:solidFill>
                <a:latin typeface="メイリオ" panose="020B0604030504040204" pitchFamily="50" charset="-128"/>
                <a:ea typeface="メイリオ" panose="020B0604030504040204" pitchFamily="50" charset="-128"/>
                <a:sym typeface="Arial"/>
              </a:rPr>
              <a:t>@GMOSign</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a:p>
            <a:pPr marL="0" marR="0" lvl="0" indent="0" algn="l" rtl="0">
              <a:lnSpc>
                <a:spcPct val="110000"/>
              </a:lnSpc>
              <a:spcBef>
                <a:spcPts val="0"/>
              </a:spcBef>
              <a:spcAft>
                <a:spcPts val="0"/>
              </a:spcAft>
              <a:buClr>
                <a:srgbClr val="000000"/>
              </a:buClr>
              <a:buSzPts val="1000"/>
              <a:buFont typeface="Arial"/>
              <a:buNone/>
            </a:pPr>
            <a:r>
              <a:rPr lang="ja-JP" sz="1000" b="0" i="0" u="sng" strike="noStrike" cap="none" dirty="0">
                <a:solidFill>
                  <a:srgbClr val="235BA6"/>
                </a:solidFill>
                <a:latin typeface="メイリオ" panose="020B0604030504040204" pitchFamily="50" charset="-128"/>
                <a:ea typeface="メイリオ" panose="020B0604030504040204" pitchFamily="50" charset="-128"/>
                <a:sym typeface="Arial"/>
                <a:hlinkClick r:id="rId8">
                  <a:extLst>
                    <a:ext uri="{A12FA001-AC4F-418D-AE19-62706E023703}">
                      <ahyp:hlinkClr xmlns:ahyp="http://schemas.microsoft.com/office/drawing/2018/hyperlinkcolor" val="tx"/>
                    </a:ext>
                  </a:extLst>
                </a:hlinkClick>
              </a:rPr>
              <a:t>https://www.facebook.com/GMOSign/</a:t>
            </a:r>
            <a:endParaRPr sz="1000" b="0" i="0" u="none" strike="noStrike" cap="none" dirty="0">
              <a:solidFill>
                <a:srgbClr val="101D32"/>
              </a:solidFill>
              <a:latin typeface="メイリオ" panose="020B0604030504040204" pitchFamily="50" charset="-128"/>
              <a:ea typeface="メイリオ" panose="020B0604030504040204" pitchFamily="50" charset="-128"/>
              <a:sym typeface="Arial"/>
            </a:endParaRPr>
          </a:p>
        </p:txBody>
      </p:sp>
      <p:sp>
        <p:nvSpPr>
          <p:cNvPr id="1100" name="Google Shape;1100;p44"/>
          <p:cNvSpPr/>
          <p:nvPr/>
        </p:nvSpPr>
        <p:spPr>
          <a:xfrm>
            <a:off x="7062348" y="3920696"/>
            <a:ext cx="767131" cy="441818"/>
          </a:xfrm>
          <a:prstGeom prst="roundRect">
            <a:avLst>
              <a:gd name="adj" fmla="val 7071"/>
            </a:avLst>
          </a:prstGeom>
          <a:solidFill>
            <a:srgbClr val="005BA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13"/>
              <a:buFont typeface="Arial"/>
              <a:buNone/>
            </a:pPr>
            <a:endParaRPr sz="513" b="0" i="0" u="none" strike="noStrike" cap="none" dirty="0">
              <a:solidFill>
                <a:srgbClr val="FFFFFF"/>
              </a:solidFill>
              <a:latin typeface="メイリオ" panose="020B0604030504040204" pitchFamily="50" charset="-128"/>
              <a:ea typeface="メイリオ" panose="020B0604030504040204" pitchFamily="50" charset="-128"/>
              <a:sym typeface="Arial"/>
            </a:endParaRPr>
          </a:p>
        </p:txBody>
      </p:sp>
      <p:sp>
        <p:nvSpPr>
          <p:cNvPr id="1101" name="Google Shape;1101;p44"/>
          <p:cNvSpPr/>
          <p:nvPr/>
        </p:nvSpPr>
        <p:spPr>
          <a:xfrm>
            <a:off x="4362522" y="3930647"/>
            <a:ext cx="2615558" cy="421917"/>
          </a:xfrm>
          <a:prstGeom prst="rect">
            <a:avLst/>
          </a:prstGeom>
          <a:noFill/>
          <a:ln w="9525" cap="flat" cmpd="sng">
            <a:solidFill>
              <a:srgbClr val="7D7D7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513"/>
              <a:buFont typeface="Arial"/>
              <a:buNone/>
            </a:pPr>
            <a:endParaRPr sz="513" b="0" i="0" u="none" strike="noStrike" cap="none" dirty="0">
              <a:solidFill>
                <a:srgbClr val="FFFFFF"/>
              </a:solidFill>
              <a:latin typeface="メイリオ" panose="020B0604030504040204" pitchFamily="50" charset="-128"/>
              <a:ea typeface="メイリオ" panose="020B0604030504040204" pitchFamily="50" charset="-128"/>
              <a:sym typeface="Arial"/>
            </a:endParaRPr>
          </a:p>
        </p:txBody>
      </p:sp>
      <p:sp>
        <p:nvSpPr>
          <p:cNvPr id="1102" name="Google Shape;1102;p44"/>
          <p:cNvSpPr txBox="1"/>
          <p:nvPr/>
        </p:nvSpPr>
        <p:spPr>
          <a:xfrm>
            <a:off x="4419204" y="3992363"/>
            <a:ext cx="211590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dirty="0">
                <a:solidFill>
                  <a:srgbClr val="101D32"/>
                </a:solidFill>
                <a:latin typeface="メイリオ" panose="020B0604030504040204" pitchFamily="50" charset="-128"/>
                <a:ea typeface="メイリオ" panose="020B0604030504040204" pitchFamily="50" charset="-128"/>
                <a:sym typeface="Arial"/>
              </a:rPr>
              <a:t>GMOサイン</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103" name="Google Shape;1103;p44"/>
          <p:cNvSpPr txBox="1"/>
          <p:nvPr/>
        </p:nvSpPr>
        <p:spPr>
          <a:xfrm>
            <a:off x="7146615" y="3994747"/>
            <a:ext cx="598596"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ja-JP" sz="1500" b="0" i="0" u="none" strike="noStrike" cap="none" dirty="0">
                <a:solidFill>
                  <a:srgbClr val="FFFFFF"/>
                </a:solidFill>
                <a:latin typeface="メイリオ" panose="020B0604030504040204" pitchFamily="50" charset="-128"/>
                <a:ea typeface="メイリオ" panose="020B0604030504040204" pitchFamily="50" charset="-128"/>
                <a:sym typeface="Arial"/>
              </a:rPr>
              <a:t>検索</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1104" name="Google Shape;1104;p44"/>
          <p:cNvSpPr/>
          <p:nvPr/>
        </p:nvSpPr>
        <p:spPr>
          <a:xfrm>
            <a:off x="3225484" y="4624802"/>
            <a:ext cx="5741033"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ja-JP" sz="1400" b="1" i="0" u="none" strike="noStrike" cap="none" dirty="0">
                <a:solidFill>
                  <a:srgbClr val="235BA6"/>
                </a:solidFill>
                <a:latin typeface="メイリオ" panose="020B0604030504040204" pitchFamily="50" charset="-128"/>
                <a:ea typeface="メイリオ" panose="020B0604030504040204" pitchFamily="50" charset="-128"/>
                <a:sym typeface="Arial"/>
              </a:rPr>
              <a:t>＼最新情報をお届け！ 電子印鑑GMOサインのSNSアカウント／</a:t>
            </a:r>
            <a:endParaRPr sz="1400" b="0" i="0" u="none" strike="noStrike" cap="none" dirty="0">
              <a:solidFill>
                <a:srgbClr val="000000"/>
              </a:solidFill>
              <a:latin typeface="メイリオ" panose="020B0604030504040204" pitchFamily="50" charset="-128"/>
              <a:ea typeface="メイリオ" panose="020B0604030504040204" pitchFamily="50" charset="-128"/>
              <a:sym typeface="Arial"/>
            </a:endParaRPr>
          </a:p>
        </p:txBody>
      </p:sp>
      <p:sp>
        <p:nvSpPr>
          <p:cNvPr id="2" name="Google Shape;553;p22">
            <a:extLst>
              <a:ext uri="{FF2B5EF4-FFF2-40B4-BE49-F238E27FC236}">
                <a16:creationId xmlns:a16="http://schemas.microsoft.com/office/drawing/2014/main" id="{CF9A9082-0B1F-3C72-F732-AFBE31D36C57}"/>
              </a:ext>
            </a:extLst>
          </p:cNvPr>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32</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5"/>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dirty="0">
                <a:latin typeface="メイリオ" panose="020B0604030504040204" pitchFamily="50" charset="-128"/>
                <a:ea typeface="メイリオ" panose="020B0604030504040204" pitchFamily="50" charset="-128"/>
                <a:cs typeface="Meiryo"/>
                <a:sym typeface="Meiryo"/>
              </a:rPr>
              <a:t>デモンストレーション</a:t>
            </a:r>
            <a:endParaRPr dirty="0"/>
          </a:p>
        </p:txBody>
      </p:sp>
      <p:sp>
        <p:nvSpPr>
          <p:cNvPr id="588" name="Google Shape;588;p25"/>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dirty="0">
                <a:latin typeface="メイリオ" panose="020B0604030504040204" pitchFamily="50" charset="-128"/>
                <a:ea typeface="メイリオ" panose="020B0604030504040204" pitchFamily="50" charset="-128"/>
                <a:cs typeface="Meiryo"/>
                <a:sym typeface="Meiryo"/>
              </a:rPr>
              <a:t>電子契約とは</a:t>
            </a:r>
            <a:endParaRPr dirty="0">
              <a:latin typeface="メイリオ" panose="020B0604030504040204" pitchFamily="50" charset="-128"/>
              <a:ea typeface="メイリオ" panose="020B0604030504040204" pitchFamily="50" charset="-128"/>
              <a:cs typeface="Meiryo"/>
              <a:sym typeface="Meiryo"/>
            </a:endParaRPr>
          </a:p>
        </p:txBody>
      </p:sp>
      <p:sp>
        <p:nvSpPr>
          <p:cNvPr id="146" name="Google Shape;146;p2"/>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3"/>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152" name="Google Shape;152;p3"/>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4</a:t>
            </a:fld>
            <a:endParaRPr/>
          </a:p>
        </p:txBody>
      </p:sp>
      <p:graphicFrame>
        <p:nvGraphicFramePr>
          <p:cNvPr id="153" name="Google Shape;153;p3"/>
          <p:cNvGraphicFramePr/>
          <p:nvPr>
            <p:extLst>
              <p:ext uri="{D42A27DB-BD31-4B8C-83A1-F6EECF244321}">
                <p14:modId xmlns:p14="http://schemas.microsoft.com/office/powerpoint/2010/main" val="3294222406"/>
              </p:ext>
            </p:extLst>
          </p:nvPr>
        </p:nvGraphicFramePr>
        <p:xfrm>
          <a:off x="1207601" y="1776978"/>
          <a:ext cx="9776800" cy="3992375"/>
        </p:xfrm>
        <a:graphic>
          <a:graphicData uri="http://schemas.openxmlformats.org/drawingml/2006/table">
            <a:tbl>
              <a:tblPr>
                <a:noFill/>
                <a:tableStyleId>{910379CB-9229-47B4-949A-E547A9B91B66}</a:tableStyleId>
              </a:tblPr>
              <a:tblGrid>
                <a:gridCol w="1500350">
                  <a:extLst>
                    <a:ext uri="{9D8B030D-6E8A-4147-A177-3AD203B41FA5}">
                      <a16:colId xmlns:a16="http://schemas.microsoft.com/office/drawing/2014/main" val="20000"/>
                    </a:ext>
                  </a:extLst>
                </a:gridCol>
                <a:gridCol w="3729225">
                  <a:extLst>
                    <a:ext uri="{9D8B030D-6E8A-4147-A177-3AD203B41FA5}">
                      <a16:colId xmlns:a16="http://schemas.microsoft.com/office/drawing/2014/main" val="20001"/>
                    </a:ext>
                  </a:extLst>
                </a:gridCol>
                <a:gridCol w="4547225">
                  <a:extLst>
                    <a:ext uri="{9D8B030D-6E8A-4147-A177-3AD203B41FA5}">
                      <a16:colId xmlns:a16="http://schemas.microsoft.com/office/drawing/2014/main" val="20002"/>
                    </a:ext>
                  </a:extLst>
                </a:gridCol>
              </a:tblGrid>
              <a:tr h="546125">
                <a:tc>
                  <a:txBody>
                    <a:bodyPr/>
                    <a:lstStyle/>
                    <a:p>
                      <a:pPr marL="0" marR="0" lvl="0" indent="0" algn="ctr" rtl="0">
                        <a:spcBef>
                          <a:spcPts val="0"/>
                        </a:spcBef>
                        <a:spcAft>
                          <a:spcPts val="0"/>
                        </a:spcAft>
                        <a:buNone/>
                      </a:pP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紙の契約</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電子契約</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形式</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紙の書面</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電子文書</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1"/>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押印</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印鑑 or サイン</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電子署名</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2"/>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送付</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送付・持参</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インターネット</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3"/>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保管</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書棚</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サーバー</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4"/>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印紙</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b">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必要</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不要</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DD4EA"/>
                    </a:solidFill>
                  </a:tcPr>
                </a:tc>
                <a:extLst>
                  <a:ext uri="{0D108BD9-81ED-4DB2-BD59-A6C34878D82A}">
                    <a16:rowId xmlns:a16="http://schemas.microsoft.com/office/drawing/2014/main" val="10005"/>
                  </a:ext>
                </a:extLst>
              </a:tr>
              <a:tr h="574375">
                <a:tc>
                  <a:txBody>
                    <a:bodyPr/>
                    <a:lstStyle/>
                    <a:p>
                      <a:pPr marL="0" marR="0" lvl="0" indent="0" algn="ctr" rtl="0">
                        <a:spcBef>
                          <a:spcPts val="0"/>
                        </a:spcBef>
                        <a:spcAft>
                          <a:spcPts val="0"/>
                        </a:spcAft>
                        <a:buNone/>
                      </a:pPr>
                      <a:r>
                        <a:rPr lang="ja-JP"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rPr>
                        <a:t>証拠力</a:t>
                      </a:r>
                      <a:endParaRPr sz="2800" b="1" u="none" strike="noStrike" cap="none" dirty="0">
                        <a:solidFill>
                          <a:schemeClr val="bg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あり</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tc>
                  <a:txBody>
                    <a:bodyPr/>
                    <a:lstStyle/>
                    <a:p>
                      <a:pPr marL="0" marR="0" lvl="0" indent="0" algn="ctr" rtl="0">
                        <a:spcBef>
                          <a:spcPts val="0"/>
                        </a:spcBef>
                        <a:spcAft>
                          <a:spcPts val="0"/>
                        </a:spcAft>
                        <a:buNone/>
                      </a:pPr>
                      <a:r>
                        <a:rPr lang="ja-JP"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rPr>
                        <a:t>あり</a:t>
                      </a:r>
                      <a:endParaRPr sz="2800" b="1" u="none" strike="noStrike" cap="none" dirty="0">
                        <a:solidFill>
                          <a:schemeClr val="tx1"/>
                        </a:solidFill>
                        <a:latin typeface="メイリオ" panose="020B0604030504040204" pitchFamily="50" charset="-128"/>
                        <a:ea typeface="メイリオ" panose="020B0604030504040204" pitchFamily="50" charset="-128"/>
                        <a:cs typeface="Meiryo"/>
                        <a:sym typeface="Meiryo"/>
                      </a:endParaRPr>
                    </a:p>
                  </a:txBody>
                  <a:tcPr marL="68575" marR="68575" marT="34300" marB="3430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8EBF5"/>
                    </a:solidFill>
                  </a:tcPr>
                </a:tc>
                <a:extLst>
                  <a:ext uri="{0D108BD9-81ED-4DB2-BD59-A6C34878D82A}">
                    <a16:rowId xmlns:a16="http://schemas.microsoft.com/office/drawing/2014/main" val="10006"/>
                  </a:ext>
                </a:extLst>
              </a:tr>
            </a:tbl>
          </a:graphicData>
        </a:graphic>
      </p:graphicFrame>
      <p:sp>
        <p:nvSpPr>
          <p:cNvPr id="154" name="Google Shape;154;p3"/>
          <p:cNvSpPr/>
          <p:nvPr/>
        </p:nvSpPr>
        <p:spPr>
          <a:xfrm>
            <a:off x="105032" y="191845"/>
            <a:ext cx="8280400" cy="4127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Meiryo"/>
              <a:buNone/>
            </a:pPr>
            <a:r>
              <a:rPr lang="ja-JP" sz="28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電子契約とは</a:t>
            </a:r>
            <a:endParaRPr dirty="0">
              <a:latin typeface="メイリオ" panose="020B0604030504040204" pitchFamily="50" charset="-128"/>
              <a:ea typeface="メイリオ" panose="020B0604030504040204" pitchFamily="50" charset="-128"/>
            </a:endParaRPr>
          </a:p>
        </p:txBody>
      </p:sp>
      <p:sp>
        <p:nvSpPr>
          <p:cNvPr id="155" name="Google Shape;155;p3"/>
          <p:cNvSpPr/>
          <p:nvPr/>
        </p:nvSpPr>
        <p:spPr>
          <a:xfrm>
            <a:off x="360947" y="915343"/>
            <a:ext cx="11831053"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3E31"/>
              </a:buClr>
              <a:buSzPts val="3200"/>
              <a:buFont typeface="Meiryo"/>
              <a:buNone/>
            </a:pPr>
            <a:r>
              <a:rPr lang="ja-JP" sz="3200" b="1" i="0" u="none" strike="noStrike" cap="none" dirty="0">
                <a:solidFill>
                  <a:srgbClr val="E63E31"/>
                </a:solidFill>
                <a:latin typeface="メイリオ" panose="020B0604030504040204" pitchFamily="50" charset="-128"/>
                <a:ea typeface="メイリオ" panose="020B0604030504040204" pitchFamily="50" charset="-128"/>
                <a:cs typeface="Meiryo"/>
                <a:sym typeface="Meiryo"/>
              </a:rPr>
              <a:t>電子文書+電子署名</a:t>
            </a:r>
            <a:r>
              <a:rPr lang="ja-JP" sz="3200" b="1" i="0" u="none" strike="noStrike" cap="none" dirty="0">
                <a:latin typeface="メイリオ" panose="020B0604030504040204" pitchFamily="50" charset="-128"/>
                <a:ea typeface="メイリオ" panose="020B0604030504040204" pitchFamily="50" charset="-128"/>
                <a:cs typeface="Meiryo"/>
                <a:sym typeface="Meiryo"/>
              </a:rPr>
              <a:t>で締結する契約</a:t>
            </a:r>
            <a:endParaRPr dirty="0">
              <a:latin typeface="メイリオ" panose="020B0604030504040204" pitchFamily="50" charset="-128"/>
              <a:ea typeface="メイリオ"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4"/>
          <p:cNvSpPr txBox="1">
            <a:spLocks noGrp="1"/>
          </p:cNvSpPr>
          <p:nvPr>
            <p:ph type="ftr" idx="11"/>
          </p:nvPr>
        </p:nvSpPr>
        <p:spPr>
          <a:xfrm>
            <a:off x="4038600" y="6492875"/>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dirty="0">
              <a:solidFill>
                <a:srgbClr val="3AAFC5"/>
              </a:solidFill>
              <a:latin typeface="メイリオ" panose="020B0604030504040204" pitchFamily="50" charset="-128"/>
              <a:ea typeface="メイリオ" panose="020B0604030504040204" pitchFamily="50" charset="-128"/>
              <a:cs typeface="Arial"/>
              <a:sym typeface="Arial"/>
            </a:endParaRPr>
          </a:p>
        </p:txBody>
      </p:sp>
      <p:sp>
        <p:nvSpPr>
          <p:cNvPr id="161" name="Google Shape;161;p4"/>
          <p:cNvSpPr txBox="1">
            <a:spLocks noGrp="1"/>
          </p:cNvSpPr>
          <p:nvPr>
            <p:ph type="sldNum" idx="12"/>
          </p:nvPr>
        </p:nvSpPr>
        <p:spPr>
          <a:xfrm>
            <a:off x="9448800" y="6492875"/>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ltLang="ja-JP"/>
              <a:t>5</a:t>
            </a:fld>
            <a:endParaRPr/>
          </a:p>
        </p:txBody>
      </p:sp>
      <p:sp>
        <p:nvSpPr>
          <p:cNvPr id="162" name="Google Shape;162;p4"/>
          <p:cNvSpPr/>
          <p:nvPr/>
        </p:nvSpPr>
        <p:spPr>
          <a:xfrm>
            <a:off x="131536" y="180371"/>
            <a:ext cx="8280400" cy="4127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sz="2800" b="1" dirty="0">
                <a:solidFill>
                  <a:srgbClr val="000000"/>
                </a:solidFill>
                <a:latin typeface="メイリオ" panose="020B0604030504040204" pitchFamily="50" charset="-128"/>
                <a:ea typeface="メイリオ" panose="020B0604030504040204" pitchFamily="50" charset="-128"/>
                <a:cs typeface="Meiryo"/>
                <a:sym typeface="Meiryo"/>
              </a:rPr>
              <a:t>電子契約のメリット</a:t>
            </a:r>
            <a:endParaRPr dirty="0">
              <a:latin typeface="メイリオ" panose="020B0604030504040204" pitchFamily="50" charset="-128"/>
              <a:ea typeface="メイリオ" panose="020B0604030504040204" pitchFamily="50" charset="-128"/>
            </a:endParaRPr>
          </a:p>
        </p:txBody>
      </p:sp>
      <p:sp>
        <p:nvSpPr>
          <p:cNvPr id="163" name="Google Shape;163;p4"/>
          <p:cNvSpPr txBox="1"/>
          <p:nvPr/>
        </p:nvSpPr>
        <p:spPr>
          <a:xfrm>
            <a:off x="419851" y="758356"/>
            <a:ext cx="10493022" cy="170812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2800" b="1" dirty="0">
                <a:solidFill>
                  <a:srgbClr val="23579B"/>
                </a:solidFill>
                <a:latin typeface="メイリオ" panose="020B0604030504040204" pitchFamily="50" charset="-128"/>
                <a:ea typeface="メイリオ" panose="020B0604030504040204" pitchFamily="50" charset="-128"/>
                <a:cs typeface="Meiryo"/>
                <a:sym typeface="Meiryo"/>
              </a:rPr>
              <a:t>①ハンコ＆ペーパーレスによる業務効率化</a:t>
            </a:r>
            <a:endParaRPr sz="2800" b="1" dirty="0">
              <a:solidFill>
                <a:srgbClr val="23579B"/>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25000"/>
              </a:lnSpc>
              <a:spcBef>
                <a:spcPts val="0"/>
              </a:spcBef>
              <a:spcAft>
                <a:spcPts val="0"/>
              </a:spcAft>
              <a:buNone/>
            </a:pPr>
            <a:r>
              <a:rPr lang="ja-JP" sz="2800" b="1" dirty="0">
                <a:solidFill>
                  <a:srgbClr val="23579B"/>
                </a:solidFill>
                <a:latin typeface="メイリオ" panose="020B0604030504040204" pitchFamily="50" charset="-128"/>
                <a:ea typeface="メイリオ" panose="020B0604030504040204" pitchFamily="50" charset="-128"/>
                <a:cs typeface="Meiryo"/>
                <a:sym typeface="Meiryo"/>
              </a:rPr>
              <a:t>②送料や保管料などのコスト削減</a:t>
            </a:r>
            <a:endParaRPr sz="2800" b="1" dirty="0">
              <a:solidFill>
                <a:srgbClr val="23579B"/>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25000"/>
              </a:lnSpc>
              <a:spcBef>
                <a:spcPts val="0"/>
              </a:spcBef>
              <a:spcAft>
                <a:spcPts val="0"/>
              </a:spcAft>
              <a:buNone/>
            </a:pPr>
            <a:r>
              <a:rPr lang="ja-JP" sz="2800" b="1" dirty="0">
                <a:solidFill>
                  <a:srgbClr val="23579B"/>
                </a:solidFill>
                <a:latin typeface="メイリオ" panose="020B0604030504040204" pitchFamily="50" charset="-128"/>
                <a:ea typeface="メイリオ" panose="020B0604030504040204" pitchFamily="50" charset="-128"/>
                <a:cs typeface="Meiryo"/>
                <a:sym typeface="Meiryo"/>
              </a:rPr>
              <a:t>③災害対策（重要文書の保管）</a:t>
            </a:r>
            <a:endParaRPr sz="2800" b="1" dirty="0">
              <a:solidFill>
                <a:srgbClr val="23579B"/>
              </a:solidFill>
              <a:latin typeface="メイリオ" panose="020B0604030504040204" pitchFamily="50" charset="-128"/>
              <a:ea typeface="メイリオ" panose="020B0604030504040204" pitchFamily="50" charset="-128"/>
              <a:cs typeface="Meiryo"/>
              <a:sym typeface="Meiryo"/>
            </a:endParaRPr>
          </a:p>
        </p:txBody>
      </p:sp>
      <p:grpSp>
        <p:nvGrpSpPr>
          <p:cNvPr id="164" name="Google Shape;164;p4"/>
          <p:cNvGrpSpPr/>
          <p:nvPr/>
        </p:nvGrpSpPr>
        <p:grpSpPr>
          <a:xfrm>
            <a:off x="859424" y="2771934"/>
            <a:ext cx="10157986" cy="3599318"/>
            <a:chOff x="374130" y="1489536"/>
            <a:chExt cx="10245794" cy="4956060"/>
          </a:xfrm>
        </p:grpSpPr>
        <p:pic>
          <p:nvPicPr>
            <p:cNvPr id="165" name="Google Shape;165;p4"/>
            <p:cNvPicPr preferRelativeResize="0"/>
            <p:nvPr/>
          </p:nvPicPr>
          <p:blipFill rotWithShape="1">
            <a:blip r:embed="rId3">
              <a:alphaModFix/>
            </a:blip>
            <a:srcRect/>
            <a:stretch/>
          </p:blipFill>
          <p:spPr>
            <a:xfrm>
              <a:off x="6744073" y="3247448"/>
              <a:ext cx="652697" cy="652697"/>
            </a:xfrm>
            <a:prstGeom prst="rect">
              <a:avLst/>
            </a:prstGeom>
            <a:noFill/>
            <a:ln>
              <a:noFill/>
            </a:ln>
          </p:spPr>
        </p:pic>
        <p:pic>
          <p:nvPicPr>
            <p:cNvPr id="166" name="Google Shape;166;p4"/>
            <p:cNvPicPr preferRelativeResize="0"/>
            <p:nvPr/>
          </p:nvPicPr>
          <p:blipFill rotWithShape="1">
            <a:blip r:embed="rId4">
              <a:alphaModFix/>
            </a:blip>
            <a:srcRect/>
            <a:stretch/>
          </p:blipFill>
          <p:spPr>
            <a:xfrm>
              <a:off x="6888088" y="5320223"/>
              <a:ext cx="764748" cy="764748"/>
            </a:xfrm>
            <a:prstGeom prst="rect">
              <a:avLst/>
            </a:prstGeom>
            <a:noFill/>
            <a:ln>
              <a:noFill/>
            </a:ln>
          </p:spPr>
        </p:pic>
        <p:pic>
          <p:nvPicPr>
            <p:cNvPr id="167" name="Google Shape;167;p4"/>
            <p:cNvPicPr preferRelativeResize="0"/>
            <p:nvPr/>
          </p:nvPicPr>
          <p:blipFill rotWithShape="1">
            <a:blip r:embed="rId5">
              <a:alphaModFix/>
            </a:blip>
            <a:srcRect/>
            <a:stretch/>
          </p:blipFill>
          <p:spPr>
            <a:xfrm>
              <a:off x="4323140" y="5364891"/>
              <a:ext cx="764748" cy="764748"/>
            </a:xfrm>
            <a:prstGeom prst="rect">
              <a:avLst/>
            </a:prstGeom>
            <a:noFill/>
            <a:ln>
              <a:noFill/>
            </a:ln>
          </p:spPr>
        </p:pic>
        <p:pic>
          <p:nvPicPr>
            <p:cNvPr id="168" name="Google Shape;168;p4"/>
            <p:cNvPicPr preferRelativeResize="0"/>
            <p:nvPr/>
          </p:nvPicPr>
          <p:blipFill rotWithShape="1">
            <a:blip r:embed="rId6">
              <a:alphaModFix/>
            </a:blip>
            <a:srcRect/>
            <a:stretch/>
          </p:blipFill>
          <p:spPr>
            <a:xfrm>
              <a:off x="1491172" y="5868947"/>
              <a:ext cx="576649" cy="576649"/>
            </a:xfrm>
            <a:prstGeom prst="rect">
              <a:avLst/>
            </a:prstGeom>
            <a:noFill/>
            <a:ln>
              <a:noFill/>
            </a:ln>
          </p:spPr>
        </p:pic>
        <p:pic>
          <p:nvPicPr>
            <p:cNvPr id="169" name="Google Shape;169;p4"/>
            <p:cNvPicPr preferRelativeResize="0"/>
            <p:nvPr/>
          </p:nvPicPr>
          <p:blipFill rotWithShape="1">
            <a:blip r:embed="rId7">
              <a:alphaModFix/>
            </a:blip>
            <a:srcRect/>
            <a:stretch/>
          </p:blipFill>
          <p:spPr>
            <a:xfrm>
              <a:off x="1466810" y="4980515"/>
              <a:ext cx="576649" cy="576649"/>
            </a:xfrm>
            <a:prstGeom prst="rect">
              <a:avLst/>
            </a:prstGeom>
            <a:noFill/>
            <a:ln>
              <a:noFill/>
            </a:ln>
          </p:spPr>
        </p:pic>
        <p:pic>
          <p:nvPicPr>
            <p:cNvPr id="170" name="Google Shape;170;p4"/>
            <p:cNvPicPr preferRelativeResize="0"/>
            <p:nvPr/>
          </p:nvPicPr>
          <p:blipFill rotWithShape="1">
            <a:blip r:embed="rId6">
              <a:alphaModFix/>
            </a:blip>
            <a:srcRect/>
            <a:stretch/>
          </p:blipFill>
          <p:spPr>
            <a:xfrm>
              <a:off x="1478643" y="3628556"/>
              <a:ext cx="576649" cy="576649"/>
            </a:xfrm>
            <a:prstGeom prst="rect">
              <a:avLst/>
            </a:prstGeom>
            <a:noFill/>
            <a:ln>
              <a:noFill/>
            </a:ln>
          </p:spPr>
        </p:pic>
        <p:pic>
          <p:nvPicPr>
            <p:cNvPr id="171" name="Google Shape;171;p4"/>
            <p:cNvPicPr preferRelativeResize="0"/>
            <p:nvPr/>
          </p:nvPicPr>
          <p:blipFill rotWithShape="1">
            <a:blip r:embed="rId7">
              <a:alphaModFix/>
            </a:blip>
            <a:srcRect/>
            <a:stretch/>
          </p:blipFill>
          <p:spPr>
            <a:xfrm>
              <a:off x="1463305" y="2709500"/>
              <a:ext cx="576649" cy="576649"/>
            </a:xfrm>
            <a:prstGeom prst="rect">
              <a:avLst/>
            </a:prstGeom>
            <a:noFill/>
            <a:ln>
              <a:noFill/>
            </a:ln>
          </p:spPr>
        </p:pic>
        <p:pic>
          <p:nvPicPr>
            <p:cNvPr id="172" name="Google Shape;172;p4"/>
            <p:cNvPicPr preferRelativeResize="0"/>
            <p:nvPr/>
          </p:nvPicPr>
          <p:blipFill rotWithShape="1">
            <a:blip r:embed="rId8">
              <a:alphaModFix/>
            </a:blip>
            <a:srcRect/>
            <a:stretch/>
          </p:blipFill>
          <p:spPr>
            <a:xfrm>
              <a:off x="9788386" y="3168673"/>
              <a:ext cx="700102" cy="700102"/>
            </a:xfrm>
            <a:prstGeom prst="rect">
              <a:avLst/>
            </a:prstGeom>
            <a:noFill/>
            <a:ln>
              <a:noFill/>
            </a:ln>
          </p:spPr>
        </p:pic>
        <p:pic>
          <p:nvPicPr>
            <p:cNvPr id="173" name="Google Shape;173;p4"/>
            <p:cNvPicPr preferRelativeResize="0"/>
            <p:nvPr/>
          </p:nvPicPr>
          <p:blipFill rotWithShape="1">
            <a:blip r:embed="rId9">
              <a:alphaModFix/>
            </a:blip>
            <a:srcRect/>
            <a:stretch/>
          </p:blipFill>
          <p:spPr>
            <a:xfrm>
              <a:off x="9192345" y="3183563"/>
              <a:ext cx="670325" cy="670325"/>
            </a:xfrm>
            <a:prstGeom prst="rect">
              <a:avLst/>
            </a:prstGeom>
            <a:noFill/>
            <a:ln>
              <a:noFill/>
            </a:ln>
          </p:spPr>
        </p:pic>
        <p:pic>
          <p:nvPicPr>
            <p:cNvPr id="174" name="Google Shape;174;p4"/>
            <p:cNvPicPr preferRelativeResize="0"/>
            <p:nvPr/>
          </p:nvPicPr>
          <p:blipFill rotWithShape="1">
            <a:blip r:embed="rId10">
              <a:alphaModFix/>
            </a:blip>
            <a:srcRect/>
            <a:stretch/>
          </p:blipFill>
          <p:spPr>
            <a:xfrm>
              <a:off x="7698655" y="5385589"/>
              <a:ext cx="699383" cy="699383"/>
            </a:xfrm>
            <a:prstGeom prst="rect">
              <a:avLst/>
            </a:prstGeom>
            <a:noFill/>
            <a:ln>
              <a:noFill/>
            </a:ln>
          </p:spPr>
        </p:pic>
        <p:pic>
          <p:nvPicPr>
            <p:cNvPr id="175" name="Google Shape;175;p4"/>
            <p:cNvPicPr preferRelativeResize="0"/>
            <p:nvPr/>
          </p:nvPicPr>
          <p:blipFill rotWithShape="1">
            <a:blip r:embed="rId11">
              <a:alphaModFix/>
            </a:blip>
            <a:srcRect/>
            <a:stretch/>
          </p:blipFill>
          <p:spPr>
            <a:xfrm>
              <a:off x="8596173" y="3203706"/>
              <a:ext cx="630039" cy="630039"/>
            </a:xfrm>
            <a:prstGeom prst="rect">
              <a:avLst/>
            </a:prstGeom>
            <a:noFill/>
            <a:ln>
              <a:noFill/>
            </a:ln>
          </p:spPr>
        </p:pic>
        <p:pic>
          <p:nvPicPr>
            <p:cNvPr id="176" name="Google Shape;176;p4"/>
            <p:cNvPicPr preferRelativeResize="0"/>
            <p:nvPr/>
          </p:nvPicPr>
          <p:blipFill rotWithShape="1">
            <a:blip r:embed="rId12">
              <a:alphaModFix/>
            </a:blip>
            <a:srcRect/>
            <a:stretch/>
          </p:blipFill>
          <p:spPr>
            <a:xfrm>
              <a:off x="9840417" y="5371645"/>
              <a:ext cx="713327" cy="713327"/>
            </a:xfrm>
            <a:prstGeom prst="rect">
              <a:avLst/>
            </a:prstGeom>
            <a:noFill/>
            <a:ln>
              <a:noFill/>
            </a:ln>
          </p:spPr>
        </p:pic>
        <p:pic>
          <p:nvPicPr>
            <p:cNvPr id="177" name="Google Shape;177;p4"/>
            <p:cNvPicPr preferRelativeResize="0"/>
            <p:nvPr/>
          </p:nvPicPr>
          <p:blipFill rotWithShape="1">
            <a:blip r:embed="rId11">
              <a:alphaModFix/>
            </a:blip>
            <a:srcRect/>
            <a:stretch/>
          </p:blipFill>
          <p:spPr>
            <a:xfrm>
              <a:off x="8706322" y="5436645"/>
              <a:ext cx="630039" cy="630039"/>
            </a:xfrm>
            <a:prstGeom prst="rect">
              <a:avLst/>
            </a:prstGeom>
            <a:noFill/>
            <a:ln>
              <a:noFill/>
            </a:ln>
          </p:spPr>
        </p:pic>
        <p:pic>
          <p:nvPicPr>
            <p:cNvPr id="178" name="Google Shape;178;p4"/>
            <p:cNvPicPr preferRelativeResize="0"/>
            <p:nvPr/>
          </p:nvPicPr>
          <p:blipFill rotWithShape="1">
            <a:blip r:embed="rId13">
              <a:alphaModFix/>
            </a:blip>
            <a:srcRect/>
            <a:stretch/>
          </p:blipFill>
          <p:spPr>
            <a:xfrm>
              <a:off x="5591945" y="5464795"/>
              <a:ext cx="630039" cy="630039"/>
            </a:xfrm>
            <a:prstGeom prst="rect">
              <a:avLst/>
            </a:prstGeom>
            <a:solidFill>
              <a:srgbClr val="08089F"/>
            </a:solidFill>
            <a:ln>
              <a:noFill/>
            </a:ln>
          </p:spPr>
        </p:pic>
        <p:pic>
          <p:nvPicPr>
            <p:cNvPr id="179" name="Google Shape;179;p4"/>
            <p:cNvPicPr preferRelativeResize="0"/>
            <p:nvPr/>
          </p:nvPicPr>
          <p:blipFill rotWithShape="1">
            <a:blip r:embed="rId10">
              <a:alphaModFix/>
            </a:blip>
            <a:srcRect/>
            <a:stretch/>
          </p:blipFill>
          <p:spPr>
            <a:xfrm>
              <a:off x="2948346" y="5385589"/>
              <a:ext cx="699383" cy="699383"/>
            </a:xfrm>
            <a:prstGeom prst="rect">
              <a:avLst/>
            </a:prstGeom>
            <a:solidFill>
              <a:srgbClr val="08089F"/>
            </a:solidFill>
            <a:ln>
              <a:noFill/>
            </a:ln>
          </p:spPr>
        </p:pic>
        <p:pic>
          <p:nvPicPr>
            <p:cNvPr id="180" name="Google Shape;180;p4"/>
            <p:cNvPicPr preferRelativeResize="0"/>
            <p:nvPr/>
          </p:nvPicPr>
          <p:blipFill rotWithShape="1">
            <a:blip r:embed="rId14">
              <a:alphaModFix/>
            </a:blip>
            <a:srcRect/>
            <a:stretch/>
          </p:blipFill>
          <p:spPr>
            <a:xfrm>
              <a:off x="6190482" y="3241930"/>
              <a:ext cx="553591" cy="553591"/>
            </a:xfrm>
            <a:prstGeom prst="rect">
              <a:avLst/>
            </a:prstGeom>
            <a:noFill/>
            <a:ln>
              <a:noFill/>
            </a:ln>
          </p:spPr>
        </p:pic>
        <p:pic>
          <p:nvPicPr>
            <p:cNvPr id="181" name="Google Shape;181;p4"/>
            <p:cNvPicPr preferRelativeResize="0"/>
            <p:nvPr/>
          </p:nvPicPr>
          <p:blipFill rotWithShape="1">
            <a:blip r:embed="rId15">
              <a:alphaModFix/>
            </a:blip>
            <a:srcRect/>
            <a:stretch/>
          </p:blipFill>
          <p:spPr>
            <a:xfrm>
              <a:off x="3814218" y="3241930"/>
              <a:ext cx="553591" cy="553591"/>
            </a:xfrm>
            <a:prstGeom prst="rect">
              <a:avLst/>
            </a:prstGeom>
            <a:noFill/>
            <a:ln>
              <a:noFill/>
            </a:ln>
          </p:spPr>
        </p:pic>
        <p:pic>
          <p:nvPicPr>
            <p:cNvPr id="182" name="Google Shape;182;p4"/>
            <p:cNvPicPr preferRelativeResize="0"/>
            <p:nvPr/>
          </p:nvPicPr>
          <p:blipFill rotWithShape="1">
            <a:blip r:embed="rId16">
              <a:alphaModFix/>
            </a:blip>
            <a:srcRect/>
            <a:stretch/>
          </p:blipFill>
          <p:spPr>
            <a:xfrm>
              <a:off x="7790652" y="3224353"/>
              <a:ext cx="784989" cy="588742"/>
            </a:xfrm>
            <a:prstGeom prst="rect">
              <a:avLst/>
            </a:prstGeom>
            <a:noFill/>
            <a:ln>
              <a:noFill/>
            </a:ln>
          </p:spPr>
        </p:pic>
        <p:pic>
          <p:nvPicPr>
            <p:cNvPr id="183" name="Google Shape;183;p4"/>
            <p:cNvPicPr preferRelativeResize="0"/>
            <p:nvPr/>
          </p:nvPicPr>
          <p:blipFill rotWithShape="1">
            <a:blip r:embed="rId17">
              <a:alphaModFix/>
            </a:blip>
            <a:srcRect/>
            <a:stretch/>
          </p:blipFill>
          <p:spPr>
            <a:xfrm>
              <a:off x="7258979" y="3155552"/>
              <a:ext cx="726344" cy="726344"/>
            </a:xfrm>
            <a:prstGeom prst="rect">
              <a:avLst/>
            </a:prstGeom>
            <a:noFill/>
            <a:ln>
              <a:noFill/>
            </a:ln>
          </p:spPr>
        </p:pic>
        <p:pic>
          <p:nvPicPr>
            <p:cNvPr id="184" name="Google Shape;184;p4"/>
            <p:cNvPicPr preferRelativeResize="0"/>
            <p:nvPr/>
          </p:nvPicPr>
          <p:blipFill rotWithShape="1">
            <a:blip r:embed="rId18">
              <a:alphaModFix/>
            </a:blip>
            <a:srcRect/>
            <a:stretch/>
          </p:blipFill>
          <p:spPr>
            <a:xfrm>
              <a:off x="5447929" y="3224353"/>
              <a:ext cx="784989" cy="588742"/>
            </a:xfrm>
            <a:prstGeom prst="rect">
              <a:avLst/>
            </a:prstGeom>
            <a:noFill/>
            <a:ln>
              <a:noFill/>
            </a:ln>
          </p:spPr>
        </p:pic>
        <p:pic>
          <p:nvPicPr>
            <p:cNvPr id="185" name="Google Shape;185;p4"/>
            <p:cNvPicPr preferRelativeResize="0"/>
            <p:nvPr/>
          </p:nvPicPr>
          <p:blipFill rotWithShape="1">
            <a:blip r:embed="rId19">
              <a:alphaModFix/>
            </a:blip>
            <a:srcRect/>
            <a:stretch/>
          </p:blipFill>
          <p:spPr>
            <a:xfrm>
              <a:off x="4937608" y="3155552"/>
              <a:ext cx="726344" cy="726344"/>
            </a:xfrm>
            <a:prstGeom prst="rect">
              <a:avLst/>
            </a:prstGeom>
            <a:noFill/>
            <a:ln>
              <a:noFill/>
            </a:ln>
          </p:spPr>
        </p:pic>
        <p:pic>
          <p:nvPicPr>
            <p:cNvPr id="186" name="Google Shape;186;p4"/>
            <p:cNvPicPr preferRelativeResize="0"/>
            <p:nvPr/>
          </p:nvPicPr>
          <p:blipFill rotWithShape="1">
            <a:blip r:embed="rId20">
              <a:alphaModFix/>
            </a:blip>
            <a:srcRect/>
            <a:stretch/>
          </p:blipFill>
          <p:spPr>
            <a:xfrm>
              <a:off x="3112761" y="3169663"/>
              <a:ext cx="698125" cy="698125"/>
            </a:xfrm>
            <a:prstGeom prst="rect">
              <a:avLst/>
            </a:prstGeom>
            <a:noFill/>
            <a:ln>
              <a:noFill/>
            </a:ln>
          </p:spPr>
        </p:pic>
        <p:pic>
          <p:nvPicPr>
            <p:cNvPr id="187" name="Google Shape;187;p4"/>
            <p:cNvPicPr preferRelativeResize="0"/>
            <p:nvPr/>
          </p:nvPicPr>
          <p:blipFill rotWithShape="1">
            <a:blip r:embed="rId21">
              <a:alphaModFix/>
            </a:blip>
            <a:srcRect/>
            <a:stretch/>
          </p:blipFill>
          <p:spPr>
            <a:xfrm>
              <a:off x="2569584" y="3235516"/>
              <a:ext cx="566416" cy="566416"/>
            </a:xfrm>
            <a:prstGeom prst="rect">
              <a:avLst/>
            </a:prstGeom>
            <a:solidFill>
              <a:srgbClr val="08089F"/>
            </a:solidFill>
            <a:ln>
              <a:noFill/>
            </a:ln>
          </p:spPr>
        </p:pic>
        <p:sp>
          <p:nvSpPr>
            <p:cNvPr id="188" name="Google Shape;188;p4"/>
            <p:cNvSpPr/>
            <p:nvPr/>
          </p:nvSpPr>
          <p:spPr>
            <a:xfrm>
              <a:off x="7545038" y="5984419"/>
              <a:ext cx="1130742" cy="361950"/>
            </a:xfrm>
            <a:prstGeom prst="chevron">
              <a:avLst>
                <a:gd name="adj" fmla="val 50000"/>
              </a:avLst>
            </a:prstGeom>
            <a:noFill/>
            <a:ln w="28575"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自動登録</a:t>
              </a:r>
              <a:endParaRPr dirty="0">
                <a:latin typeface="メイリオ" panose="020B0604030504040204" pitchFamily="50" charset="-128"/>
                <a:ea typeface="メイリオ" panose="020B0604030504040204" pitchFamily="50" charset="-128"/>
              </a:endParaRPr>
            </a:p>
          </p:txBody>
        </p:sp>
        <p:sp>
          <p:nvSpPr>
            <p:cNvPr id="189" name="Google Shape;189;p4"/>
            <p:cNvSpPr/>
            <p:nvPr/>
          </p:nvSpPr>
          <p:spPr>
            <a:xfrm>
              <a:off x="2558363" y="2820025"/>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印刷</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190" name="Google Shape;190;p4"/>
            <p:cNvSpPr/>
            <p:nvPr/>
          </p:nvSpPr>
          <p:spPr>
            <a:xfrm>
              <a:off x="3164043" y="2824464"/>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製本</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191" name="Google Shape;191;p4"/>
            <p:cNvSpPr/>
            <p:nvPr/>
          </p:nvSpPr>
          <p:spPr>
            <a:xfrm>
              <a:off x="3766840" y="2824464"/>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印紙</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貼付</a:t>
              </a:r>
              <a:endParaRPr dirty="0">
                <a:latin typeface="メイリオ" panose="020B0604030504040204" pitchFamily="50" charset="-128"/>
                <a:ea typeface="メイリオ" panose="020B0604030504040204" pitchFamily="50" charset="-128"/>
              </a:endParaRPr>
            </a:p>
          </p:txBody>
        </p:sp>
        <p:sp>
          <p:nvSpPr>
            <p:cNvPr id="192" name="Google Shape;192;p4"/>
            <p:cNvSpPr/>
            <p:nvPr/>
          </p:nvSpPr>
          <p:spPr>
            <a:xfrm>
              <a:off x="4375402" y="2820025"/>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押印</a:t>
              </a:r>
              <a:endParaRPr dirty="0">
                <a:latin typeface="メイリオ" panose="020B0604030504040204" pitchFamily="50" charset="-128"/>
                <a:ea typeface="メイリオ" panose="020B0604030504040204" pitchFamily="50" charset="-128"/>
              </a:endParaRPr>
            </a:p>
          </p:txBody>
        </p:sp>
        <p:sp>
          <p:nvSpPr>
            <p:cNvPr id="193" name="Google Shape;193;p4"/>
            <p:cNvSpPr/>
            <p:nvPr/>
          </p:nvSpPr>
          <p:spPr>
            <a:xfrm>
              <a:off x="4968015" y="2820025"/>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封入</a:t>
              </a:r>
              <a:endParaRPr dirty="0">
                <a:latin typeface="メイリオ" panose="020B0604030504040204" pitchFamily="50" charset="-128"/>
                <a:ea typeface="メイリオ" panose="020B0604030504040204" pitchFamily="50" charset="-128"/>
              </a:endParaRPr>
            </a:p>
          </p:txBody>
        </p:sp>
        <p:sp>
          <p:nvSpPr>
            <p:cNvPr id="194" name="Google Shape;194;p4"/>
            <p:cNvSpPr/>
            <p:nvPr/>
          </p:nvSpPr>
          <p:spPr>
            <a:xfrm>
              <a:off x="5567040" y="2820025"/>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送付</a:t>
              </a:r>
              <a:endParaRPr dirty="0">
                <a:latin typeface="メイリオ" panose="020B0604030504040204" pitchFamily="50" charset="-128"/>
                <a:ea typeface="メイリオ" panose="020B0604030504040204" pitchFamily="50" charset="-128"/>
              </a:endParaRPr>
            </a:p>
          </p:txBody>
        </p:sp>
        <p:sp>
          <p:nvSpPr>
            <p:cNvPr id="195" name="Google Shape;195;p4"/>
            <p:cNvSpPr/>
            <p:nvPr/>
          </p:nvSpPr>
          <p:spPr>
            <a:xfrm>
              <a:off x="6143104" y="3832576"/>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印紙</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貼付</a:t>
              </a:r>
              <a:endParaRPr dirty="0">
                <a:latin typeface="メイリオ" panose="020B0604030504040204" pitchFamily="50" charset="-128"/>
                <a:ea typeface="メイリオ" panose="020B0604030504040204" pitchFamily="50" charset="-128"/>
              </a:endParaRPr>
            </a:p>
          </p:txBody>
        </p:sp>
        <p:sp>
          <p:nvSpPr>
            <p:cNvPr id="196" name="Google Shape;196;p4"/>
            <p:cNvSpPr/>
            <p:nvPr/>
          </p:nvSpPr>
          <p:spPr>
            <a:xfrm>
              <a:off x="6744073" y="3828137"/>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押印</a:t>
              </a:r>
              <a:endParaRPr dirty="0">
                <a:latin typeface="メイリオ" panose="020B0604030504040204" pitchFamily="50" charset="-128"/>
                <a:ea typeface="メイリオ" panose="020B0604030504040204" pitchFamily="50" charset="-128"/>
              </a:endParaRPr>
            </a:p>
          </p:txBody>
        </p:sp>
        <p:sp>
          <p:nvSpPr>
            <p:cNvPr id="197" name="Google Shape;197;p4"/>
            <p:cNvSpPr/>
            <p:nvPr/>
          </p:nvSpPr>
          <p:spPr>
            <a:xfrm>
              <a:off x="7337893" y="3828137"/>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封入</a:t>
              </a:r>
              <a:endParaRPr dirty="0">
                <a:latin typeface="メイリオ" panose="020B0604030504040204" pitchFamily="50" charset="-128"/>
                <a:ea typeface="メイリオ" panose="020B0604030504040204" pitchFamily="50" charset="-128"/>
              </a:endParaRPr>
            </a:p>
          </p:txBody>
        </p:sp>
        <p:sp>
          <p:nvSpPr>
            <p:cNvPr id="198" name="Google Shape;198;p4"/>
            <p:cNvSpPr/>
            <p:nvPr/>
          </p:nvSpPr>
          <p:spPr>
            <a:xfrm>
              <a:off x="7943543" y="3828137"/>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返送</a:t>
              </a:r>
              <a:endParaRPr dirty="0">
                <a:latin typeface="メイリオ" panose="020B0604030504040204" pitchFamily="50" charset="-128"/>
                <a:ea typeface="メイリオ" panose="020B0604030504040204" pitchFamily="50" charset="-128"/>
              </a:endParaRPr>
            </a:p>
          </p:txBody>
        </p:sp>
        <p:sp>
          <p:nvSpPr>
            <p:cNvPr id="199" name="Google Shape;199;p4"/>
            <p:cNvSpPr/>
            <p:nvPr/>
          </p:nvSpPr>
          <p:spPr>
            <a:xfrm>
              <a:off x="8616281" y="2846659"/>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ﾘｽﾄ</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作成</a:t>
              </a:r>
              <a:endParaRPr dirty="0">
                <a:latin typeface="メイリオ" panose="020B0604030504040204" pitchFamily="50" charset="-128"/>
                <a:ea typeface="メイリオ" panose="020B0604030504040204" pitchFamily="50" charset="-128"/>
              </a:endParaRPr>
            </a:p>
          </p:txBody>
        </p:sp>
        <p:sp>
          <p:nvSpPr>
            <p:cNvPr id="200" name="Google Shape;200;p4"/>
            <p:cNvSpPr/>
            <p:nvPr/>
          </p:nvSpPr>
          <p:spPr>
            <a:xfrm>
              <a:off x="9239448" y="2856521"/>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l"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ﾌｧｲ</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l"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 ﾘﾝｸﾞ</a:t>
              </a:r>
              <a:endParaRPr dirty="0">
                <a:latin typeface="メイリオ" panose="020B0604030504040204" pitchFamily="50" charset="-128"/>
                <a:ea typeface="メイリオ" panose="020B0604030504040204" pitchFamily="50" charset="-128"/>
              </a:endParaRPr>
            </a:p>
          </p:txBody>
        </p:sp>
        <p:sp>
          <p:nvSpPr>
            <p:cNvPr id="201" name="Google Shape;201;p4"/>
            <p:cNvSpPr/>
            <p:nvPr/>
          </p:nvSpPr>
          <p:spPr>
            <a:xfrm>
              <a:off x="9815512" y="2856521"/>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9A989A"/>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書棚</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保管</a:t>
              </a:r>
              <a:endParaRPr dirty="0">
                <a:latin typeface="メイリオ" panose="020B0604030504040204" pitchFamily="50" charset="-128"/>
                <a:ea typeface="メイリオ" panose="020B0604030504040204" pitchFamily="50" charset="-128"/>
              </a:endParaRPr>
            </a:p>
          </p:txBody>
        </p:sp>
        <p:grpSp>
          <p:nvGrpSpPr>
            <p:cNvPr id="202" name="Google Shape;202;p4"/>
            <p:cNvGrpSpPr/>
            <p:nvPr/>
          </p:nvGrpSpPr>
          <p:grpSpPr>
            <a:xfrm>
              <a:off x="6960096" y="5081298"/>
              <a:ext cx="3567914" cy="1265071"/>
              <a:chOff x="6732039" y="1670290"/>
              <a:chExt cx="4757218" cy="1686763"/>
            </a:xfrm>
          </p:grpSpPr>
          <p:sp>
            <p:nvSpPr>
              <p:cNvPr id="203" name="Google Shape;203;p4"/>
              <p:cNvSpPr/>
              <p:nvPr/>
            </p:nvSpPr>
            <p:spPr>
              <a:xfrm>
                <a:off x="6732039" y="2880374"/>
                <a:ext cx="897303" cy="476679"/>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FF5050"/>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電子署名</a:t>
                </a:r>
                <a:endParaRPr dirty="0">
                  <a:latin typeface="メイリオ" panose="020B0604030504040204" pitchFamily="50" charset="-128"/>
                  <a:ea typeface="メイリオ" panose="020B0604030504040204" pitchFamily="50" charset="-128"/>
                </a:endParaRPr>
              </a:p>
            </p:txBody>
          </p:sp>
          <p:sp>
            <p:nvSpPr>
              <p:cNvPr id="204" name="Google Shape;204;p4"/>
              <p:cNvSpPr/>
              <p:nvPr/>
            </p:nvSpPr>
            <p:spPr>
              <a:xfrm>
                <a:off x="9003088" y="1670290"/>
                <a:ext cx="897303" cy="474135"/>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FF5050"/>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情報入力</a:t>
                </a:r>
                <a:endParaRPr dirty="0">
                  <a:latin typeface="メイリオ" panose="020B0604030504040204" pitchFamily="50" charset="-128"/>
                  <a:ea typeface="メイリオ" panose="020B0604030504040204" pitchFamily="50" charset="-128"/>
                </a:endParaRPr>
              </a:p>
            </p:txBody>
          </p:sp>
          <p:sp>
            <p:nvSpPr>
              <p:cNvPr id="205" name="Google Shape;205;p4"/>
              <p:cNvSpPr/>
              <p:nvPr/>
            </p:nvSpPr>
            <p:spPr>
              <a:xfrm>
                <a:off x="10591954" y="1670290"/>
                <a:ext cx="897303" cy="474135"/>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FF5050"/>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ｻｰﾊﾞｰ</a:t>
                </a:r>
                <a:endParaRPr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保管</a:t>
                </a:r>
                <a:endParaRPr dirty="0">
                  <a:latin typeface="メイリオ" panose="020B0604030504040204" pitchFamily="50" charset="-128"/>
                  <a:ea typeface="メイリオ" panose="020B0604030504040204" pitchFamily="50" charset="-128"/>
                </a:endParaRPr>
              </a:p>
            </p:txBody>
          </p:sp>
        </p:grpSp>
        <p:sp>
          <p:nvSpPr>
            <p:cNvPr id="206" name="Google Shape;206;p4"/>
            <p:cNvSpPr/>
            <p:nvPr/>
          </p:nvSpPr>
          <p:spPr>
            <a:xfrm>
              <a:off x="2547516" y="5102567"/>
              <a:ext cx="1892300" cy="361950"/>
            </a:xfrm>
            <a:prstGeom prst="chevron">
              <a:avLst>
                <a:gd name="adj" fmla="val 50000"/>
              </a:avLst>
            </a:prstGeom>
            <a:noFill/>
            <a:ln w="28575"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PDFアップロード</a:t>
              </a:r>
              <a:endParaRPr dirty="0">
                <a:latin typeface="メイリオ" panose="020B0604030504040204" pitchFamily="50" charset="-128"/>
                <a:ea typeface="メイリオ" panose="020B0604030504040204" pitchFamily="50" charset="-128"/>
              </a:endParaRPr>
            </a:p>
          </p:txBody>
        </p:sp>
        <p:sp>
          <p:nvSpPr>
            <p:cNvPr id="207" name="Google Shape;207;p4"/>
            <p:cNvSpPr/>
            <p:nvPr/>
          </p:nvSpPr>
          <p:spPr>
            <a:xfrm>
              <a:off x="4374474" y="5099055"/>
              <a:ext cx="672977" cy="355601"/>
            </a:xfrm>
            <a:custGeom>
              <a:avLst/>
              <a:gdLst/>
              <a:ahLst/>
              <a:cxnLst/>
              <a:rect l="l" t="t" r="r" b="b"/>
              <a:pathLst>
                <a:path w="897303" h="474135" extrusionOk="0">
                  <a:moveTo>
                    <a:pt x="0" y="0"/>
                  </a:moveTo>
                  <a:lnTo>
                    <a:pt x="660236" y="0"/>
                  </a:lnTo>
                  <a:lnTo>
                    <a:pt x="897303" y="237068"/>
                  </a:lnTo>
                  <a:lnTo>
                    <a:pt x="660236" y="474135"/>
                  </a:lnTo>
                  <a:lnTo>
                    <a:pt x="0" y="474135"/>
                  </a:lnTo>
                  <a:lnTo>
                    <a:pt x="237068" y="237068"/>
                  </a:lnTo>
                  <a:lnTo>
                    <a:pt x="0" y="0"/>
                  </a:lnTo>
                  <a:close/>
                </a:path>
              </a:pathLst>
            </a:custGeom>
            <a:solidFill>
              <a:srgbClr val="FFFFFF"/>
            </a:solidFill>
            <a:ln w="28575" cap="flat" cmpd="sng">
              <a:solidFill>
                <a:srgbClr val="FF5050"/>
              </a:solidFill>
              <a:prstDash val="solid"/>
              <a:miter lim="800000"/>
              <a:headEnd type="none" w="sm" len="sm"/>
              <a:tailEnd type="none" w="sm" len="sm"/>
            </a:ln>
          </p:spPr>
          <p:txBody>
            <a:bodyPr spcFirstLastPara="1" wrap="square" lIns="210800" tIns="11000" rIns="188800" bIns="110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電子署名</a:t>
              </a:r>
              <a:endParaRPr dirty="0">
                <a:latin typeface="メイリオ" panose="020B0604030504040204" pitchFamily="50" charset="-128"/>
                <a:ea typeface="メイリオ" panose="020B0604030504040204" pitchFamily="50" charset="-128"/>
              </a:endParaRPr>
            </a:p>
          </p:txBody>
        </p:sp>
        <p:sp>
          <p:nvSpPr>
            <p:cNvPr id="208" name="Google Shape;208;p4"/>
            <p:cNvSpPr/>
            <p:nvPr/>
          </p:nvSpPr>
          <p:spPr>
            <a:xfrm>
              <a:off x="5029694" y="5092705"/>
              <a:ext cx="1892300" cy="361950"/>
            </a:xfrm>
            <a:prstGeom prst="chevron">
              <a:avLst>
                <a:gd name="adj" fmla="val 50000"/>
              </a:avLst>
            </a:prstGeom>
            <a:noFill/>
            <a:ln w="28575"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通知メール</a:t>
              </a:r>
              <a:endParaRPr dirty="0">
                <a:latin typeface="メイリオ" panose="020B0604030504040204" pitchFamily="50" charset="-128"/>
                <a:ea typeface="メイリオ" panose="020B0604030504040204" pitchFamily="50" charset="-128"/>
              </a:endParaRPr>
            </a:p>
          </p:txBody>
        </p:sp>
        <p:sp>
          <p:nvSpPr>
            <p:cNvPr id="209" name="Google Shape;209;p4"/>
            <p:cNvSpPr/>
            <p:nvPr/>
          </p:nvSpPr>
          <p:spPr>
            <a:xfrm>
              <a:off x="9264352" y="5092705"/>
              <a:ext cx="684176" cy="361950"/>
            </a:xfrm>
            <a:prstGeom prst="chevron">
              <a:avLst>
                <a:gd name="adj" fmla="val 50000"/>
              </a:avLst>
            </a:prstGeom>
            <a:noFill/>
            <a:ln w="28575"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25"/>
                <a:buFont typeface="Noto Sans"/>
                <a:buNone/>
              </a:pPr>
              <a:endParaRPr sz="825" b="0" i="0" u="none" strike="noStrike" cap="none" dirty="0">
                <a:solidFill>
                  <a:srgbClr val="000000"/>
                </a:solidFill>
                <a:latin typeface="メイリオ" panose="020B0604030504040204" pitchFamily="50" charset="-128"/>
                <a:ea typeface="メイリオ" panose="020B0604030504040204" pitchFamily="50" charset="-128"/>
                <a:cs typeface="Meiryo"/>
                <a:sym typeface="Meiryo"/>
              </a:endParaRPr>
            </a:p>
          </p:txBody>
        </p:sp>
        <p:sp>
          <p:nvSpPr>
            <p:cNvPr id="210" name="Google Shape;210;p4"/>
            <p:cNvSpPr/>
            <p:nvPr/>
          </p:nvSpPr>
          <p:spPr>
            <a:xfrm>
              <a:off x="1784102" y="3279026"/>
              <a:ext cx="768348" cy="355600"/>
            </a:xfrm>
            <a:prstGeom prst="homePlate">
              <a:avLst>
                <a:gd name="adj" fmla="val 50000"/>
              </a:avLst>
            </a:prstGeom>
            <a:noFill/>
            <a:ln w="28575" cap="flat" cmpd="sng">
              <a:solidFill>
                <a:srgbClr val="9A989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契約合意</a:t>
              </a:r>
              <a:endParaRPr dirty="0">
                <a:latin typeface="メイリオ" panose="020B0604030504040204" pitchFamily="50" charset="-128"/>
                <a:ea typeface="メイリオ" panose="020B0604030504040204" pitchFamily="50" charset="-128"/>
              </a:endParaRPr>
            </a:p>
          </p:txBody>
        </p:sp>
        <p:sp>
          <p:nvSpPr>
            <p:cNvPr id="211" name="Google Shape;211;p4"/>
            <p:cNvSpPr/>
            <p:nvPr/>
          </p:nvSpPr>
          <p:spPr>
            <a:xfrm>
              <a:off x="1799260" y="5513347"/>
              <a:ext cx="768348" cy="355600"/>
            </a:xfrm>
            <a:prstGeom prst="homePlate">
              <a:avLst>
                <a:gd name="adj" fmla="val 50000"/>
              </a:avLst>
            </a:prstGeom>
            <a:noFill/>
            <a:ln w="28575" cap="flat" cmpd="sng">
              <a:solidFill>
                <a:srgbClr val="FF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25"/>
                <a:buFont typeface="Meiryo"/>
                <a:buNone/>
              </a:pPr>
              <a:r>
                <a:rPr lang="ja-JP" sz="825"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契約合意</a:t>
              </a:r>
              <a:endParaRPr dirty="0">
                <a:latin typeface="メイリオ" panose="020B0604030504040204" pitchFamily="50" charset="-128"/>
                <a:ea typeface="メイリオ" panose="020B0604030504040204" pitchFamily="50" charset="-128"/>
              </a:endParaRPr>
            </a:p>
          </p:txBody>
        </p:sp>
        <p:sp>
          <p:nvSpPr>
            <p:cNvPr id="212" name="Google Shape;212;p4"/>
            <p:cNvSpPr/>
            <p:nvPr/>
          </p:nvSpPr>
          <p:spPr>
            <a:xfrm>
              <a:off x="2499420" y="1500423"/>
              <a:ext cx="6127067" cy="450845"/>
            </a:xfrm>
            <a:prstGeom prst="chevron">
              <a:avLst>
                <a:gd name="adj" fmla="val 50000"/>
              </a:avLst>
            </a:prstGeom>
            <a:solidFill>
              <a:srgbClr val="2E75B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Meiryo"/>
                <a:buNone/>
              </a:pPr>
              <a:r>
                <a:rPr lang="ja-JP" sz="1800" b="1" i="0" u="none" strike="noStrike" cap="none" dirty="0">
                  <a:solidFill>
                    <a:srgbClr val="FFFFFF"/>
                  </a:solidFill>
                  <a:latin typeface="メイリオ" panose="020B0604030504040204" pitchFamily="50" charset="-128"/>
                  <a:ea typeface="メイリオ" panose="020B0604030504040204" pitchFamily="50" charset="-128"/>
                  <a:cs typeface="Meiryo"/>
                  <a:sym typeface="Meiryo"/>
                </a:rPr>
                <a:t>契約締結</a:t>
              </a:r>
              <a:endParaRPr dirty="0">
                <a:latin typeface="メイリオ" panose="020B0604030504040204" pitchFamily="50" charset="-128"/>
                <a:ea typeface="メイリオ" panose="020B0604030504040204" pitchFamily="50" charset="-128"/>
              </a:endParaRPr>
            </a:p>
          </p:txBody>
        </p:sp>
        <p:sp>
          <p:nvSpPr>
            <p:cNvPr id="213" name="Google Shape;213;p4"/>
            <p:cNvSpPr/>
            <p:nvPr/>
          </p:nvSpPr>
          <p:spPr>
            <a:xfrm>
              <a:off x="1096761" y="1489536"/>
              <a:ext cx="1472504" cy="442935"/>
            </a:xfrm>
            <a:prstGeom prst="homePlate">
              <a:avLst>
                <a:gd name="adj" fmla="val 50000"/>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Meiryo"/>
                <a:buNone/>
              </a:pPr>
              <a:r>
                <a:rPr lang="ja-JP" sz="1800" b="1" i="0" u="none" strike="noStrike" cap="none" dirty="0">
                  <a:solidFill>
                    <a:srgbClr val="FFFFFF"/>
                  </a:solidFill>
                  <a:latin typeface="メイリオ" panose="020B0604030504040204" pitchFamily="50" charset="-128"/>
                  <a:ea typeface="メイリオ" panose="020B0604030504040204" pitchFamily="50" charset="-128"/>
                  <a:cs typeface="Meiryo"/>
                  <a:sym typeface="Meiryo"/>
                </a:rPr>
                <a:t>交渉</a:t>
              </a:r>
              <a:endParaRPr dirty="0">
                <a:latin typeface="メイリオ" panose="020B0604030504040204" pitchFamily="50" charset="-128"/>
                <a:ea typeface="メイリオ" panose="020B0604030504040204" pitchFamily="50" charset="-128"/>
              </a:endParaRPr>
            </a:p>
          </p:txBody>
        </p:sp>
        <p:sp>
          <p:nvSpPr>
            <p:cNvPr id="214" name="Google Shape;214;p4"/>
            <p:cNvSpPr/>
            <p:nvPr/>
          </p:nvSpPr>
          <p:spPr>
            <a:xfrm>
              <a:off x="8551223" y="1500423"/>
              <a:ext cx="1892300" cy="450845"/>
            </a:xfrm>
            <a:prstGeom prst="chevron">
              <a:avLst>
                <a:gd name="adj" fmla="val 50000"/>
              </a:avLst>
            </a:prstGeom>
            <a:solidFill>
              <a:srgbClr val="2E75B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Meiryo"/>
                <a:buNone/>
              </a:pPr>
              <a:r>
                <a:rPr lang="ja-JP" sz="1800" b="1" i="0" u="none" strike="noStrike" cap="none" dirty="0">
                  <a:solidFill>
                    <a:srgbClr val="FFFFFF"/>
                  </a:solidFill>
                  <a:latin typeface="メイリオ" panose="020B0604030504040204" pitchFamily="50" charset="-128"/>
                  <a:ea typeface="メイリオ" panose="020B0604030504040204" pitchFamily="50" charset="-128"/>
                  <a:cs typeface="Meiryo"/>
                  <a:sym typeface="Meiryo"/>
                </a:rPr>
                <a:t>契約管理</a:t>
              </a:r>
              <a:endParaRPr dirty="0">
                <a:latin typeface="メイリオ" panose="020B0604030504040204" pitchFamily="50" charset="-128"/>
                <a:ea typeface="メイリオ" panose="020B0604030504040204" pitchFamily="50" charset="-128"/>
              </a:endParaRPr>
            </a:p>
          </p:txBody>
        </p:sp>
        <p:sp>
          <p:nvSpPr>
            <p:cNvPr id="215" name="Google Shape;215;p4"/>
            <p:cNvSpPr txBox="1"/>
            <p:nvPr/>
          </p:nvSpPr>
          <p:spPr>
            <a:xfrm>
              <a:off x="1096761" y="2862930"/>
              <a:ext cx="496700" cy="38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eiryo"/>
                <a:buNone/>
              </a:pPr>
              <a:r>
                <a:rPr lang="ja-JP" sz="12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自社</a:t>
              </a:r>
              <a:endParaRPr dirty="0">
                <a:latin typeface="メイリオ" panose="020B0604030504040204" pitchFamily="50" charset="-128"/>
                <a:ea typeface="メイリオ" panose="020B0604030504040204" pitchFamily="50" charset="-128"/>
              </a:endParaRPr>
            </a:p>
          </p:txBody>
        </p:sp>
        <p:sp>
          <p:nvSpPr>
            <p:cNvPr id="216" name="Google Shape;216;p4"/>
            <p:cNvSpPr txBox="1"/>
            <p:nvPr/>
          </p:nvSpPr>
          <p:spPr>
            <a:xfrm>
              <a:off x="1013548" y="3756094"/>
              <a:ext cx="651918" cy="38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eiryo"/>
                <a:buNone/>
              </a:pPr>
              <a:r>
                <a:rPr lang="ja-JP" sz="12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取引先</a:t>
              </a:r>
              <a:endParaRPr dirty="0">
                <a:latin typeface="メイリオ" panose="020B0604030504040204" pitchFamily="50" charset="-128"/>
                <a:ea typeface="メイリオ" panose="020B0604030504040204" pitchFamily="50" charset="-128"/>
              </a:endParaRPr>
            </a:p>
          </p:txBody>
        </p:sp>
        <p:sp>
          <p:nvSpPr>
            <p:cNvPr id="217" name="Google Shape;217;p4"/>
            <p:cNvSpPr/>
            <p:nvPr/>
          </p:nvSpPr>
          <p:spPr>
            <a:xfrm>
              <a:off x="766119" y="2428110"/>
              <a:ext cx="9845669" cy="1832074"/>
            </a:xfrm>
            <a:prstGeom prst="roundRect">
              <a:avLst>
                <a:gd name="adj" fmla="val 16667"/>
              </a:avLst>
            </a:prstGeom>
            <a:noFill/>
            <a:ln w="12700" cap="flat" cmpd="sng">
              <a:solidFill>
                <a:srgbClr val="005B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Noto Sans"/>
                <a:buNone/>
              </a:pPr>
              <a:endParaRPr sz="1800" b="0" i="0" u="none" strike="noStrike" cap="none" dirty="0">
                <a:latin typeface="メイリオ" panose="020B0604030504040204" pitchFamily="50" charset="-128"/>
                <a:ea typeface="メイリオ" panose="020B0604030504040204" pitchFamily="50" charset="-128"/>
                <a:cs typeface="Meiryo"/>
                <a:sym typeface="Meiryo"/>
              </a:endParaRPr>
            </a:p>
          </p:txBody>
        </p:sp>
        <p:sp>
          <p:nvSpPr>
            <p:cNvPr id="218" name="Google Shape;218;p4"/>
            <p:cNvSpPr/>
            <p:nvPr/>
          </p:nvSpPr>
          <p:spPr>
            <a:xfrm>
              <a:off x="766119" y="4748811"/>
              <a:ext cx="9853805" cy="1649160"/>
            </a:xfrm>
            <a:prstGeom prst="roundRect">
              <a:avLst>
                <a:gd name="adj" fmla="val 16667"/>
              </a:avLst>
            </a:prstGeom>
            <a:noFill/>
            <a:ln w="12700" cap="flat" cmpd="sng">
              <a:solidFill>
                <a:srgbClr val="005B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Noto Sans"/>
                <a:buNone/>
              </a:pPr>
              <a:endParaRPr sz="1800" b="0" i="0" u="none" strike="noStrike" cap="none" dirty="0">
                <a:latin typeface="メイリオ" panose="020B0604030504040204" pitchFamily="50" charset="-128"/>
                <a:ea typeface="メイリオ" panose="020B0604030504040204" pitchFamily="50" charset="-128"/>
                <a:cs typeface="Meiryo"/>
                <a:sym typeface="Meiryo"/>
              </a:endParaRPr>
            </a:p>
          </p:txBody>
        </p:sp>
        <p:sp>
          <p:nvSpPr>
            <p:cNvPr id="219" name="Google Shape;219;p4"/>
            <p:cNvSpPr txBox="1"/>
            <p:nvPr/>
          </p:nvSpPr>
          <p:spPr>
            <a:xfrm>
              <a:off x="1088433" y="5120027"/>
              <a:ext cx="496700" cy="38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eiryo"/>
                <a:buNone/>
              </a:pPr>
              <a:r>
                <a:rPr lang="ja-JP" sz="12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自社</a:t>
              </a:r>
              <a:endParaRPr dirty="0">
                <a:latin typeface="メイリオ" panose="020B0604030504040204" pitchFamily="50" charset="-128"/>
                <a:ea typeface="メイリオ" panose="020B0604030504040204" pitchFamily="50" charset="-128"/>
              </a:endParaRPr>
            </a:p>
          </p:txBody>
        </p:sp>
        <p:sp>
          <p:nvSpPr>
            <p:cNvPr id="220" name="Google Shape;220;p4"/>
            <p:cNvSpPr txBox="1"/>
            <p:nvPr/>
          </p:nvSpPr>
          <p:spPr>
            <a:xfrm>
              <a:off x="1042746" y="6006286"/>
              <a:ext cx="651918" cy="3814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Meiryo"/>
                <a:buNone/>
              </a:pPr>
              <a:r>
                <a:rPr lang="ja-JP" sz="1200" b="1" i="0" u="none" strike="noStrike" cap="none" dirty="0">
                  <a:solidFill>
                    <a:srgbClr val="000000"/>
                  </a:solidFill>
                  <a:latin typeface="メイリオ" panose="020B0604030504040204" pitchFamily="50" charset="-128"/>
                  <a:ea typeface="メイリオ" panose="020B0604030504040204" pitchFamily="50" charset="-128"/>
                  <a:cs typeface="Meiryo"/>
                  <a:sym typeface="Meiryo"/>
                </a:rPr>
                <a:t>取引先</a:t>
              </a:r>
              <a:endParaRPr dirty="0">
                <a:latin typeface="メイリオ" panose="020B0604030504040204" pitchFamily="50" charset="-128"/>
                <a:ea typeface="メイリオ" panose="020B0604030504040204" pitchFamily="50" charset="-128"/>
              </a:endParaRPr>
            </a:p>
          </p:txBody>
        </p:sp>
        <p:pic>
          <p:nvPicPr>
            <p:cNvPr id="221" name="Google Shape;221;p4"/>
            <p:cNvPicPr preferRelativeResize="0"/>
            <p:nvPr/>
          </p:nvPicPr>
          <p:blipFill rotWithShape="1">
            <a:blip r:embed="rId22">
              <a:alphaModFix/>
            </a:blip>
            <a:srcRect/>
            <a:stretch/>
          </p:blipFill>
          <p:spPr>
            <a:xfrm>
              <a:off x="4363184" y="3252073"/>
              <a:ext cx="652697" cy="652697"/>
            </a:xfrm>
            <a:prstGeom prst="rect">
              <a:avLst/>
            </a:prstGeom>
            <a:noFill/>
            <a:ln>
              <a:noFill/>
            </a:ln>
          </p:spPr>
        </p:pic>
        <p:sp>
          <p:nvSpPr>
            <p:cNvPr id="222" name="Google Shape;222;p4"/>
            <p:cNvSpPr/>
            <p:nvPr/>
          </p:nvSpPr>
          <p:spPr>
            <a:xfrm>
              <a:off x="1930114" y="4416227"/>
              <a:ext cx="2213428" cy="527778"/>
            </a:xfrm>
            <a:prstGeom prst="roundRect">
              <a:avLst>
                <a:gd name="adj" fmla="val 50000"/>
              </a:avLst>
            </a:prstGeom>
            <a:solidFill>
              <a:srgbClr val="E0FFFF"/>
            </a:solidFill>
            <a:ln w="28575" cap="flat" cmpd="sng">
              <a:solidFill>
                <a:srgbClr val="0815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Noto Sans"/>
                <a:buNone/>
              </a:pPr>
              <a:endParaRPr sz="2000" b="0" i="0" u="none" strike="noStrike" cap="none" dirty="0">
                <a:solidFill>
                  <a:srgbClr val="FFFFFF"/>
                </a:solidFill>
                <a:latin typeface="メイリオ" panose="020B0604030504040204" pitchFamily="50" charset="-128"/>
                <a:ea typeface="メイリオ" panose="020B0604030504040204" pitchFamily="50" charset="-128"/>
                <a:cs typeface="Meiryo"/>
                <a:sym typeface="Meiryo"/>
              </a:endParaRPr>
            </a:p>
          </p:txBody>
        </p:sp>
        <p:sp>
          <p:nvSpPr>
            <p:cNvPr id="223" name="Google Shape;223;p4"/>
            <p:cNvSpPr/>
            <p:nvPr/>
          </p:nvSpPr>
          <p:spPr>
            <a:xfrm>
              <a:off x="2385999" y="4549599"/>
              <a:ext cx="1608253" cy="303425"/>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81526"/>
                </a:buClr>
                <a:buSzPts val="2000"/>
                <a:buFont typeface="Meiryo"/>
                <a:buNone/>
              </a:pPr>
              <a:r>
                <a:rPr lang="ja-JP" sz="2000" b="1" i="0" u="none" strike="noStrike" cap="none" dirty="0">
                  <a:solidFill>
                    <a:srgbClr val="081526"/>
                  </a:solidFill>
                  <a:latin typeface="メイリオ" panose="020B0604030504040204" pitchFamily="50" charset="-128"/>
                  <a:ea typeface="メイリオ" panose="020B0604030504040204" pitchFamily="50" charset="-128"/>
                  <a:cs typeface="Meiryo"/>
                  <a:sym typeface="Meiryo"/>
                </a:rPr>
                <a:t>最短数分</a:t>
              </a:r>
              <a:endParaRPr dirty="0">
                <a:latin typeface="メイリオ" panose="020B0604030504040204" pitchFamily="50" charset="-128"/>
                <a:ea typeface="メイリオ" panose="020B0604030504040204" pitchFamily="50" charset="-128"/>
              </a:endParaRPr>
            </a:p>
          </p:txBody>
        </p:sp>
        <p:sp>
          <p:nvSpPr>
            <p:cNvPr id="224" name="Google Shape;224;p4"/>
            <p:cNvSpPr/>
            <p:nvPr/>
          </p:nvSpPr>
          <p:spPr>
            <a:xfrm>
              <a:off x="436100" y="4415906"/>
              <a:ext cx="1885118" cy="530004"/>
            </a:xfrm>
            <a:prstGeom prst="roundRect">
              <a:avLst>
                <a:gd name="adj" fmla="val 50000"/>
              </a:avLst>
            </a:prstGeom>
            <a:solidFill>
              <a:srgbClr val="081526"/>
            </a:solidFill>
            <a:ln w="28575" cap="flat" cmpd="sng">
              <a:solidFill>
                <a:srgbClr val="0815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Noto Sans"/>
                <a:buNone/>
              </a:pPr>
              <a:endParaRPr sz="1800" b="0" i="0" u="none" strike="noStrike" cap="none" dirty="0">
                <a:solidFill>
                  <a:srgbClr val="FFFFFF"/>
                </a:solidFill>
                <a:latin typeface="メイリオ" panose="020B0604030504040204" pitchFamily="50" charset="-128"/>
                <a:ea typeface="メイリオ" panose="020B0604030504040204" pitchFamily="50" charset="-128"/>
                <a:cs typeface="Meiryo"/>
                <a:sym typeface="Meiryo"/>
              </a:endParaRPr>
            </a:p>
          </p:txBody>
        </p:sp>
        <p:sp>
          <p:nvSpPr>
            <p:cNvPr id="225" name="Google Shape;225;p4"/>
            <p:cNvSpPr/>
            <p:nvPr/>
          </p:nvSpPr>
          <p:spPr>
            <a:xfrm>
              <a:off x="703531" y="4536601"/>
              <a:ext cx="1980927" cy="36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Meiryo"/>
                <a:buNone/>
              </a:pPr>
              <a:r>
                <a:rPr lang="ja-JP" sz="2000" b="1" i="0" u="none" strike="noStrike" cap="none" dirty="0">
                  <a:solidFill>
                    <a:srgbClr val="FFFFFF"/>
                  </a:solidFill>
                  <a:latin typeface="メイリオ" panose="020B0604030504040204" pitchFamily="50" charset="-128"/>
                  <a:ea typeface="メイリオ" panose="020B0604030504040204" pitchFamily="50" charset="-128"/>
                  <a:cs typeface="Meiryo"/>
                  <a:sym typeface="Meiryo"/>
                </a:rPr>
                <a:t>電子契約</a:t>
              </a:r>
              <a:endParaRPr dirty="0">
                <a:latin typeface="メイリオ" panose="020B0604030504040204" pitchFamily="50" charset="-128"/>
                <a:ea typeface="メイリオ" panose="020B0604030504040204" pitchFamily="50" charset="-128"/>
              </a:endParaRPr>
            </a:p>
          </p:txBody>
        </p:sp>
        <p:sp>
          <p:nvSpPr>
            <p:cNvPr id="226" name="Google Shape;226;p4"/>
            <p:cNvSpPr/>
            <p:nvPr/>
          </p:nvSpPr>
          <p:spPr>
            <a:xfrm>
              <a:off x="1868144" y="2149639"/>
              <a:ext cx="2213428" cy="527778"/>
            </a:xfrm>
            <a:prstGeom prst="roundRect">
              <a:avLst>
                <a:gd name="adj" fmla="val 50000"/>
              </a:avLst>
            </a:prstGeom>
            <a:solidFill>
              <a:srgbClr val="DDDDDD"/>
            </a:solidFill>
            <a:ln w="28575" cap="flat" cmpd="sng">
              <a:solidFill>
                <a:srgbClr val="4140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Noto Sans"/>
                <a:buNone/>
              </a:pPr>
              <a:endParaRPr sz="1800" b="0" i="0" u="none" strike="noStrike" cap="none" dirty="0">
                <a:solidFill>
                  <a:srgbClr val="FFFFFF"/>
                </a:solidFill>
                <a:latin typeface="メイリオ" panose="020B0604030504040204" pitchFamily="50" charset="-128"/>
                <a:ea typeface="メイリオ" panose="020B0604030504040204" pitchFamily="50" charset="-128"/>
                <a:cs typeface="Meiryo"/>
                <a:sym typeface="Meiryo"/>
              </a:endParaRPr>
            </a:p>
          </p:txBody>
        </p:sp>
        <p:sp>
          <p:nvSpPr>
            <p:cNvPr id="227" name="Google Shape;227;p4"/>
            <p:cNvSpPr/>
            <p:nvPr/>
          </p:nvSpPr>
          <p:spPr>
            <a:xfrm>
              <a:off x="2324029" y="2257608"/>
              <a:ext cx="1525041" cy="341476"/>
            </a:xfrm>
            <a:prstGeom prst="rect">
              <a:avLst/>
            </a:prstGeom>
            <a:noFill/>
            <a:ln>
              <a:noFill/>
            </a:ln>
          </p:spPr>
          <p:txBody>
            <a:bodyPr spcFirstLastPara="1" wrap="square" lIns="91425" tIns="45700" rIns="91425" bIns="45700" anchor="ctr" anchorCtr="0">
              <a:noAutofit/>
            </a:bodyPr>
            <a:lstStyle/>
            <a:p>
              <a:pPr marL="0" marR="0" lvl="0" indent="0" algn="just" rtl="0">
                <a:lnSpc>
                  <a:spcPct val="100000"/>
                </a:lnSpc>
                <a:spcBef>
                  <a:spcPts val="0"/>
                </a:spcBef>
                <a:spcAft>
                  <a:spcPts val="0"/>
                </a:spcAft>
                <a:buClr>
                  <a:srgbClr val="081526"/>
                </a:buClr>
                <a:buSzPts val="2000"/>
                <a:buFont typeface="Meiryo"/>
                <a:buNone/>
              </a:pPr>
              <a:r>
                <a:rPr lang="ja-JP" sz="2000" b="1" i="0" u="none" strike="noStrike" cap="none" dirty="0">
                  <a:solidFill>
                    <a:srgbClr val="081526"/>
                  </a:solidFill>
                  <a:latin typeface="メイリオ" panose="020B0604030504040204" pitchFamily="50" charset="-128"/>
                  <a:ea typeface="メイリオ" panose="020B0604030504040204" pitchFamily="50" charset="-128"/>
                  <a:cs typeface="Meiryo"/>
                  <a:sym typeface="Meiryo"/>
                </a:rPr>
                <a:t>２～３週間</a:t>
              </a:r>
              <a:endParaRPr dirty="0">
                <a:latin typeface="メイリオ" panose="020B0604030504040204" pitchFamily="50" charset="-128"/>
                <a:ea typeface="メイリオ" panose="020B0604030504040204" pitchFamily="50" charset="-128"/>
              </a:endParaRPr>
            </a:p>
          </p:txBody>
        </p:sp>
        <p:sp>
          <p:nvSpPr>
            <p:cNvPr id="228" name="Google Shape;228;p4"/>
            <p:cNvSpPr/>
            <p:nvPr/>
          </p:nvSpPr>
          <p:spPr>
            <a:xfrm>
              <a:off x="374130" y="2149318"/>
              <a:ext cx="1885118" cy="530004"/>
            </a:xfrm>
            <a:prstGeom prst="roundRect">
              <a:avLst>
                <a:gd name="adj" fmla="val 50000"/>
              </a:avLst>
            </a:prstGeom>
            <a:solidFill>
              <a:srgbClr val="414041"/>
            </a:solidFill>
            <a:ln w="28575" cap="flat" cmpd="sng">
              <a:solidFill>
                <a:srgbClr val="4140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000"/>
                <a:buFont typeface="Noto Sans"/>
                <a:buNone/>
              </a:pPr>
              <a:endParaRPr sz="2000" b="0" i="0" u="none" strike="noStrike" cap="none" dirty="0">
                <a:solidFill>
                  <a:srgbClr val="FFFFFF"/>
                </a:solidFill>
                <a:latin typeface="メイリオ" panose="020B0604030504040204" pitchFamily="50" charset="-128"/>
                <a:ea typeface="メイリオ" panose="020B0604030504040204" pitchFamily="50" charset="-128"/>
                <a:cs typeface="Meiryo"/>
                <a:sym typeface="Meiryo"/>
              </a:endParaRPr>
            </a:p>
          </p:txBody>
        </p:sp>
        <p:sp>
          <p:nvSpPr>
            <p:cNvPr id="229" name="Google Shape;229;p4"/>
            <p:cNvSpPr/>
            <p:nvPr/>
          </p:nvSpPr>
          <p:spPr>
            <a:xfrm>
              <a:off x="641561" y="2270013"/>
              <a:ext cx="1980927" cy="3683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000"/>
                <a:buFont typeface="Meiryo"/>
                <a:buNone/>
              </a:pPr>
              <a:r>
                <a:rPr lang="ja-JP" sz="2000" b="1" i="0" u="none" strike="noStrike" cap="none" dirty="0">
                  <a:solidFill>
                    <a:srgbClr val="FFFFFF"/>
                  </a:solidFill>
                  <a:latin typeface="メイリオ" panose="020B0604030504040204" pitchFamily="50" charset="-128"/>
                  <a:ea typeface="メイリオ" panose="020B0604030504040204" pitchFamily="50" charset="-128"/>
                  <a:cs typeface="Meiryo"/>
                  <a:sym typeface="Meiryo"/>
                </a:rPr>
                <a:t>紙の契約</a:t>
              </a:r>
              <a:endParaRPr dirty="0">
                <a:latin typeface="メイリオ" panose="020B0604030504040204" pitchFamily="50" charset="-128"/>
                <a:ea typeface="メイリオ" panose="020B0604030504040204" pitchFamily="50" charset="-128"/>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4CF99-40FD-4E4B-A1DA-565877DF9411}"/>
              </a:ext>
            </a:extLst>
          </p:cNvPr>
          <p:cNvSpPr>
            <a:spLocks noGrp="1"/>
          </p:cNvSpPr>
          <p:nvPr>
            <p:ph type="sldNum" idx="12"/>
          </p:nvPr>
        </p:nvSpPr>
        <p:spPr/>
        <p:txBody>
          <a:bodyPr/>
          <a:lstStyle/>
          <a:p>
            <a:fld id="{00000000-1234-1234-1234-123412341234}" type="slidenum">
              <a:rPr lang="en-US" altLang="ja-JP">
                <a:solidFill>
                  <a:srgbClr val="7D7D7D"/>
                </a:solidFill>
              </a:rPr>
              <a:pPr/>
              <a:t>6</a:t>
            </a:fld>
            <a:endParaRPr lang="ja-JP" altLang="en-US">
              <a:solidFill>
                <a:srgbClr val="7D7D7D"/>
              </a:solidFill>
            </a:endParaRPr>
          </a:p>
        </p:txBody>
      </p:sp>
      <p:sp>
        <p:nvSpPr>
          <p:cNvPr id="5" name="Google Shape;208;p13">
            <a:extLst>
              <a:ext uri="{FF2B5EF4-FFF2-40B4-BE49-F238E27FC236}">
                <a16:creationId xmlns:a16="http://schemas.microsoft.com/office/drawing/2014/main" id="{4D6AB56D-12D8-4C42-8C4B-BA8D2B5DBC70}"/>
              </a:ext>
            </a:extLst>
          </p:cNvPr>
          <p:cNvSpPr/>
          <p:nvPr/>
        </p:nvSpPr>
        <p:spPr>
          <a:xfrm>
            <a:off x="310654" y="2006930"/>
            <a:ext cx="3240000" cy="3240000"/>
          </a:xfrm>
          <a:prstGeom prst="ellipse">
            <a:avLst/>
          </a:prstGeom>
          <a:solidFill>
            <a:srgbClr val="E9F6FD">
              <a:alpha val="49803"/>
            </a:srgb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2400" dirty="0">
              <a:solidFill>
                <a:srgbClr val="FFFFFF"/>
              </a:solidFill>
              <a:latin typeface="メイリオ" panose="020B0604030504040204" pitchFamily="50" charset="-128"/>
              <a:ea typeface="メイリオ" panose="020B0604030504040204" pitchFamily="50" charset="-128"/>
              <a:cs typeface="Times New Roman"/>
              <a:sym typeface="Times New Roman"/>
            </a:endParaRPr>
          </a:p>
        </p:txBody>
      </p:sp>
      <p:sp>
        <p:nvSpPr>
          <p:cNvPr id="6" name="Google Shape;209;p13">
            <a:extLst>
              <a:ext uri="{FF2B5EF4-FFF2-40B4-BE49-F238E27FC236}">
                <a16:creationId xmlns:a16="http://schemas.microsoft.com/office/drawing/2014/main" id="{192D6B7C-E58F-48EA-B457-B94A6B6DB885}"/>
              </a:ext>
            </a:extLst>
          </p:cNvPr>
          <p:cNvSpPr/>
          <p:nvPr/>
        </p:nvSpPr>
        <p:spPr>
          <a:xfrm>
            <a:off x="2811148" y="1970750"/>
            <a:ext cx="3240000" cy="3240000"/>
          </a:xfrm>
          <a:prstGeom prst="ellipse">
            <a:avLst/>
          </a:prstGeom>
          <a:solidFill>
            <a:srgbClr val="E9F6FD">
              <a:alpha val="49803"/>
            </a:srgbClr>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2400" dirty="0">
              <a:solidFill>
                <a:srgbClr val="FFFFFF"/>
              </a:solidFill>
              <a:latin typeface="メイリオ" panose="020B0604030504040204" pitchFamily="50" charset="-128"/>
              <a:ea typeface="メイリオ" panose="020B0604030504040204" pitchFamily="50" charset="-128"/>
              <a:cs typeface="Times New Roman"/>
              <a:sym typeface="Times New Roman"/>
            </a:endParaRPr>
          </a:p>
        </p:txBody>
      </p:sp>
      <p:sp>
        <p:nvSpPr>
          <p:cNvPr id="7" name="Google Shape;210;p13">
            <a:extLst>
              <a:ext uri="{FF2B5EF4-FFF2-40B4-BE49-F238E27FC236}">
                <a16:creationId xmlns:a16="http://schemas.microsoft.com/office/drawing/2014/main" id="{8DA88149-61B2-4C34-897D-4BBD5981088D}"/>
              </a:ext>
            </a:extLst>
          </p:cNvPr>
          <p:cNvSpPr/>
          <p:nvPr/>
        </p:nvSpPr>
        <p:spPr>
          <a:xfrm>
            <a:off x="1381610" y="3356687"/>
            <a:ext cx="1107996" cy="461665"/>
          </a:xfrm>
          <a:prstGeom prst="rect">
            <a:avLst/>
          </a:prstGeom>
          <a:noFill/>
          <a:ln>
            <a:noFill/>
          </a:ln>
        </p:spPr>
        <p:txBody>
          <a:bodyPr spcFirstLastPara="1" wrap="square" lIns="91425" tIns="45700" rIns="91425" bIns="45700" anchor="t" anchorCtr="0">
            <a:spAutoFit/>
          </a:bodyPr>
          <a:lstStyle/>
          <a:p>
            <a:r>
              <a:rPr lang="ja-JP" altLang="en-US" sz="2400" b="1" dirty="0">
                <a:solidFill>
                  <a:srgbClr val="101D32"/>
                </a:solidFill>
                <a:latin typeface="メイリオ" panose="020B0604030504040204" pitchFamily="50" charset="-128"/>
                <a:ea typeface="メイリオ" panose="020B0604030504040204" pitchFamily="50" charset="-128"/>
              </a:rPr>
              <a:t>完全性</a:t>
            </a:r>
            <a:endParaRPr b="1" dirty="0">
              <a:latin typeface="メイリオ" panose="020B0604030504040204" pitchFamily="50" charset="-128"/>
              <a:ea typeface="メイリオ" panose="020B0604030504040204" pitchFamily="50" charset="-128"/>
            </a:endParaRPr>
          </a:p>
        </p:txBody>
      </p:sp>
      <p:sp>
        <p:nvSpPr>
          <p:cNvPr id="8" name="Google Shape;211;p13">
            <a:extLst>
              <a:ext uri="{FF2B5EF4-FFF2-40B4-BE49-F238E27FC236}">
                <a16:creationId xmlns:a16="http://schemas.microsoft.com/office/drawing/2014/main" id="{8FFB57E5-662C-4954-B77C-625E036FADC5}"/>
              </a:ext>
            </a:extLst>
          </p:cNvPr>
          <p:cNvSpPr/>
          <p:nvPr/>
        </p:nvSpPr>
        <p:spPr>
          <a:xfrm>
            <a:off x="3881695" y="3350471"/>
            <a:ext cx="1107996" cy="461665"/>
          </a:xfrm>
          <a:prstGeom prst="rect">
            <a:avLst/>
          </a:prstGeom>
          <a:noFill/>
          <a:ln>
            <a:noFill/>
          </a:ln>
        </p:spPr>
        <p:txBody>
          <a:bodyPr spcFirstLastPara="1" wrap="square" lIns="91425" tIns="45700" rIns="91425" bIns="45700" anchor="t" anchorCtr="0">
            <a:spAutoFit/>
          </a:bodyPr>
          <a:lstStyle/>
          <a:p>
            <a:r>
              <a:rPr lang="ja-JP" altLang="en-US" sz="2400" b="1" dirty="0">
                <a:solidFill>
                  <a:srgbClr val="101D32"/>
                </a:solidFill>
                <a:latin typeface="メイリオ" panose="020B0604030504040204" pitchFamily="50" charset="-128"/>
                <a:ea typeface="メイリオ" panose="020B0604030504040204" pitchFamily="50" charset="-128"/>
              </a:rPr>
              <a:t>本人性</a:t>
            </a:r>
            <a:endParaRPr b="1" dirty="0">
              <a:latin typeface="メイリオ" panose="020B0604030504040204" pitchFamily="50" charset="-128"/>
              <a:ea typeface="メイリオ" panose="020B0604030504040204" pitchFamily="50" charset="-128"/>
            </a:endParaRPr>
          </a:p>
        </p:txBody>
      </p:sp>
      <p:sp>
        <p:nvSpPr>
          <p:cNvPr id="9" name="Google Shape;212;p13">
            <a:extLst>
              <a:ext uri="{FF2B5EF4-FFF2-40B4-BE49-F238E27FC236}">
                <a16:creationId xmlns:a16="http://schemas.microsoft.com/office/drawing/2014/main" id="{2A26CFC3-96B3-4FBC-B9EB-5BE542F6F8EF}"/>
              </a:ext>
            </a:extLst>
          </p:cNvPr>
          <p:cNvSpPr/>
          <p:nvPr/>
        </p:nvSpPr>
        <p:spPr>
          <a:xfrm>
            <a:off x="830503" y="5376443"/>
            <a:ext cx="2200301" cy="584775"/>
          </a:xfrm>
          <a:prstGeom prst="rect">
            <a:avLst/>
          </a:prstGeom>
          <a:noFill/>
          <a:ln>
            <a:noFill/>
          </a:ln>
        </p:spPr>
        <p:txBody>
          <a:bodyPr spcFirstLastPara="1" wrap="square" lIns="91425" tIns="45700" rIns="91425" bIns="45700" anchor="t" anchorCtr="0">
            <a:spAutoFit/>
          </a:bodyPr>
          <a:lstStyle/>
          <a:p>
            <a:pPr algn="ctr"/>
            <a:r>
              <a:rPr lang="ja-JP" altLang="en-US" sz="1600" b="1" dirty="0">
                <a:solidFill>
                  <a:srgbClr val="005BAC"/>
                </a:solidFill>
                <a:latin typeface="メイリオ" panose="020B0604030504040204" pitchFamily="50" charset="-128"/>
                <a:ea typeface="メイリオ" panose="020B0604030504040204" pitchFamily="50" charset="-128"/>
              </a:rPr>
              <a:t>その文書が改ざん</a:t>
            </a:r>
            <a:endParaRPr sz="1600" b="1" dirty="0">
              <a:solidFill>
                <a:srgbClr val="005BAC"/>
              </a:solidFill>
              <a:latin typeface="メイリオ" panose="020B0604030504040204" pitchFamily="50" charset="-128"/>
              <a:ea typeface="メイリオ" panose="020B0604030504040204" pitchFamily="50" charset="-128"/>
            </a:endParaRPr>
          </a:p>
          <a:p>
            <a:pPr algn="ctr"/>
            <a:r>
              <a:rPr lang="ja-JP" altLang="en-US" sz="1600" b="1" dirty="0">
                <a:solidFill>
                  <a:srgbClr val="005BAC"/>
                </a:solidFill>
                <a:latin typeface="メイリオ" panose="020B0604030504040204" pitchFamily="50" charset="-128"/>
                <a:ea typeface="メイリオ" panose="020B0604030504040204" pitchFamily="50" charset="-128"/>
              </a:rPr>
              <a:t>されていないこと</a:t>
            </a:r>
            <a:endParaRPr b="1" dirty="0">
              <a:latin typeface="メイリオ" panose="020B0604030504040204" pitchFamily="50" charset="-128"/>
              <a:ea typeface="メイリオ" panose="020B0604030504040204" pitchFamily="50" charset="-128"/>
            </a:endParaRPr>
          </a:p>
        </p:txBody>
      </p:sp>
      <p:sp>
        <p:nvSpPr>
          <p:cNvPr id="10" name="Google Shape;213;p13">
            <a:extLst>
              <a:ext uri="{FF2B5EF4-FFF2-40B4-BE49-F238E27FC236}">
                <a16:creationId xmlns:a16="http://schemas.microsoft.com/office/drawing/2014/main" id="{1B47DA9B-4F6B-4290-BCD3-6B08A9C4400A}"/>
              </a:ext>
            </a:extLst>
          </p:cNvPr>
          <p:cNvSpPr/>
          <p:nvPr/>
        </p:nvSpPr>
        <p:spPr>
          <a:xfrm>
            <a:off x="3320142" y="5361461"/>
            <a:ext cx="2200301" cy="584775"/>
          </a:xfrm>
          <a:prstGeom prst="rect">
            <a:avLst/>
          </a:prstGeom>
          <a:noFill/>
          <a:ln>
            <a:noFill/>
          </a:ln>
        </p:spPr>
        <p:txBody>
          <a:bodyPr spcFirstLastPara="1" wrap="square" lIns="91425" tIns="45700" rIns="91425" bIns="45700" anchor="t" anchorCtr="0">
            <a:spAutoFit/>
          </a:bodyPr>
          <a:lstStyle/>
          <a:p>
            <a:pPr algn="ctr"/>
            <a:r>
              <a:rPr lang="ja-JP" altLang="en-US" sz="1600" b="1" dirty="0">
                <a:solidFill>
                  <a:srgbClr val="005BAC"/>
                </a:solidFill>
                <a:latin typeface="メイリオ" panose="020B0604030504040204" pitchFamily="50" charset="-128"/>
                <a:ea typeface="メイリオ" panose="020B0604030504040204" pitchFamily="50" charset="-128"/>
              </a:rPr>
              <a:t>本人が確かにその</a:t>
            </a:r>
            <a:endParaRPr sz="1600" b="1" dirty="0">
              <a:solidFill>
                <a:srgbClr val="005BAC"/>
              </a:solidFill>
              <a:latin typeface="メイリオ" panose="020B0604030504040204" pitchFamily="50" charset="-128"/>
              <a:ea typeface="メイリオ" panose="020B0604030504040204" pitchFamily="50" charset="-128"/>
            </a:endParaRPr>
          </a:p>
          <a:p>
            <a:pPr algn="ctr"/>
            <a:r>
              <a:rPr lang="ja-JP" altLang="en-US" sz="1600" b="1" dirty="0">
                <a:solidFill>
                  <a:srgbClr val="005BAC"/>
                </a:solidFill>
                <a:latin typeface="メイリオ" panose="020B0604030504040204" pitchFamily="50" charset="-128"/>
                <a:ea typeface="メイリオ" panose="020B0604030504040204" pitchFamily="50" charset="-128"/>
              </a:rPr>
              <a:t>文書に署名したこと</a:t>
            </a:r>
            <a:endParaRPr b="1" dirty="0">
              <a:latin typeface="メイリオ" panose="020B0604030504040204" pitchFamily="50" charset="-128"/>
              <a:ea typeface="メイリオ" panose="020B0604030504040204" pitchFamily="50" charset="-128"/>
            </a:endParaRPr>
          </a:p>
        </p:txBody>
      </p:sp>
      <p:sp>
        <p:nvSpPr>
          <p:cNvPr id="11" name="Google Shape;214;p13">
            <a:extLst>
              <a:ext uri="{FF2B5EF4-FFF2-40B4-BE49-F238E27FC236}">
                <a16:creationId xmlns:a16="http://schemas.microsoft.com/office/drawing/2014/main" id="{E2EA46D6-9116-4514-8CC4-3495EC829968}"/>
              </a:ext>
            </a:extLst>
          </p:cNvPr>
          <p:cNvSpPr/>
          <p:nvPr/>
        </p:nvSpPr>
        <p:spPr>
          <a:xfrm>
            <a:off x="6651329" y="1987137"/>
            <a:ext cx="1476714" cy="508588"/>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800" b="1" dirty="0">
                <a:solidFill>
                  <a:srgbClr val="FFFFFF"/>
                </a:solidFill>
                <a:latin typeface="メイリオ" panose="020B0604030504040204" pitchFamily="50" charset="-128"/>
                <a:ea typeface="メイリオ" panose="020B0604030504040204" pitchFamily="50" charset="-128"/>
                <a:cs typeface="Times New Roman"/>
                <a:sym typeface="Times New Roman"/>
              </a:rPr>
              <a:t>誰が</a:t>
            </a:r>
            <a:endParaRPr dirty="0">
              <a:latin typeface="メイリオ" panose="020B0604030504040204" pitchFamily="50" charset="-128"/>
              <a:ea typeface="メイリオ" panose="020B0604030504040204" pitchFamily="50" charset="-128"/>
            </a:endParaRPr>
          </a:p>
        </p:txBody>
      </p:sp>
      <p:sp>
        <p:nvSpPr>
          <p:cNvPr id="12" name="Google Shape;215;p13">
            <a:extLst>
              <a:ext uri="{FF2B5EF4-FFF2-40B4-BE49-F238E27FC236}">
                <a16:creationId xmlns:a16="http://schemas.microsoft.com/office/drawing/2014/main" id="{769E39F3-F9F0-45C4-ADBE-4E24D7B9F415}"/>
              </a:ext>
            </a:extLst>
          </p:cNvPr>
          <p:cNvSpPr/>
          <p:nvPr/>
        </p:nvSpPr>
        <p:spPr>
          <a:xfrm>
            <a:off x="8189984" y="1987137"/>
            <a:ext cx="1476714" cy="508588"/>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800" b="1" dirty="0">
                <a:solidFill>
                  <a:srgbClr val="FFFFFF"/>
                </a:solidFill>
                <a:latin typeface="メイリオ" panose="020B0604030504040204" pitchFamily="50" charset="-128"/>
                <a:ea typeface="メイリオ" panose="020B0604030504040204" pitchFamily="50" charset="-128"/>
                <a:cs typeface="Times New Roman"/>
                <a:sym typeface="Times New Roman"/>
              </a:rPr>
              <a:t>電子文書</a:t>
            </a:r>
            <a:endParaRPr sz="1800" b="1" dirty="0">
              <a:solidFill>
                <a:srgbClr val="FFFFFF"/>
              </a:solidFill>
              <a:latin typeface="メイリオ" panose="020B0604030504040204" pitchFamily="50" charset="-128"/>
              <a:ea typeface="メイリオ" panose="020B0604030504040204" pitchFamily="50" charset="-128"/>
              <a:cs typeface="Times New Roman"/>
              <a:sym typeface="Times New Roman"/>
            </a:endParaRPr>
          </a:p>
        </p:txBody>
      </p:sp>
      <p:sp>
        <p:nvSpPr>
          <p:cNvPr id="13" name="Google Shape;216;p13">
            <a:extLst>
              <a:ext uri="{FF2B5EF4-FFF2-40B4-BE49-F238E27FC236}">
                <a16:creationId xmlns:a16="http://schemas.microsoft.com/office/drawing/2014/main" id="{B8A22358-247D-4F3F-9D6B-FB505553FD34}"/>
              </a:ext>
            </a:extLst>
          </p:cNvPr>
          <p:cNvSpPr/>
          <p:nvPr/>
        </p:nvSpPr>
        <p:spPr>
          <a:xfrm>
            <a:off x="9728639" y="1987137"/>
            <a:ext cx="1476714" cy="508588"/>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800" b="1" dirty="0">
                <a:solidFill>
                  <a:srgbClr val="FFFFFF"/>
                </a:solidFill>
                <a:latin typeface="メイリオ" panose="020B0604030504040204" pitchFamily="50" charset="-128"/>
                <a:ea typeface="メイリオ" panose="020B0604030504040204" pitchFamily="50" charset="-128"/>
                <a:cs typeface="Times New Roman"/>
                <a:sym typeface="Times New Roman"/>
              </a:rPr>
              <a:t>いつ</a:t>
            </a:r>
            <a:endParaRPr dirty="0">
              <a:latin typeface="メイリオ" panose="020B0604030504040204" pitchFamily="50" charset="-128"/>
              <a:ea typeface="メイリオ" panose="020B0604030504040204" pitchFamily="50" charset="-128"/>
            </a:endParaRPr>
          </a:p>
        </p:txBody>
      </p:sp>
      <p:sp>
        <p:nvSpPr>
          <p:cNvPr id="14" name="Google Shape;217;p13">
            <a:extLst>
              <a:ext uri="{FF2B5EF4-FFF2-40B4-BE49-F238E27FC236}">
                <a16:creationId xmlns:a16="http://schemas.microsoft.com/office/drawing/2014/main" id="{074963C9-67A0-415B-962F-CCFE512B2E6E}"/>
              </a:ext>
            </a:extLst>
          </p:cNvPr>
          <p:cNvSpPr/>
          <p:nvPr/>
        </p:nvSpPr>
        <p:spPr>
          <a:xfrm>
            <a:off x="6651329" y="2561518"/>
            <a:ext cx="2249768" cy="508588"/>
          </a:xfrm>
          <a:prstGeom prst="rect">
            <a:avLst/>
          </a:prstGeom>
          <a:solidFill>
            <a:srgbClr val="E9F6FD"/>
          </a:solidFill>
          <a:ln>
            <a:noFill/>
          </a:ln>
        </p:spPr>
        <p:txBody>
          <a:bodyPr spcFirstLastPara="1" wrap="square" lIns="91425" tIns="45700" rIns="91425" bIns="45700" anchor="ctr" anchorCtr="0">
            <a:noAutofit/>
          </a:bodyPr>
          <a:lstStyle/>
          <a:p>
            <a:pPr algn="ctr"/>
            <a:r>
              <a:rPr lang="ja-JP" altLang="en-US" sz="1800" b="1" dirty="0">
                <a:solidFill>
                  <a:srgbClr val="005BAC"/>
                </a:solidFill>
                <a:latin typeface="メイリオ" panose="020B0604030504040204" pitchFamily="50" charset="-128"/>
                <a:ea typeface="メイリオ" panose="020B0604030504040204" pitchFamily="50" charset="-128"/>
                <a:cs typeface="Times New Roman"/>
                <a:sym typeface="Times New Roman"/>
              </a:rPr>
              <a:t>電子署名</a:t>
            </a:r>
            <a:endParaRPr dirty="0">
              <a:latin typeface="メイリオ" panose="020B0604030504040204" pitchFamily="50" charset="-128"/>
              <a:ea typeface="メイリオ" panose="020B0604030504040204" pitchFamily="50" charset="-128"/>
            </a:endParaRPr>
          </a:p>
        </p:txBody>
      </p:sp>
      <p:sp>
        <p:nvSpPr>
          <p:cNvPr id="15" name="Google Shape;218;p13">
            <a:extLst>
              <a:ext uri="{FF2B5EF4-FFF2-40B4-BE49-F238E27FC236}">
                <a16:creationId xmlns:a16="http://schemas.microsoft.com/office/drawing/2014/main" id="{B551D57A-EC8C-4736-8FCB-D95FA9B11DE6}"/>
              </a:ext>
            </a:extLst>
          </p:cNvPr>
          <p:cNvSpPr/>
          <p:nvPr/>
        </p:nvSpPr>
        <p:spPr>
          <a:xfrm>
            <a:off x="8955585" y="2561518"/>
            <a:ext cx="2249768" cy="508588"/>
          </a:xfrm>
          <a:prstGeom prst="rect">
            <a:avLst/>
          </a:prstGeom>
          <a:solidFill>
            <a:srgbClr val="E9F6FD"/>
          </a:solidFill>
          <a:ln>
            <a:noFill/>
          </a:ln>
        </p:spPr>
        <p:txBody>
          <a:bodyPr spcFirstLastPara="1" wrap="square" lIns="91425" tIns="45700" rIns="91425" bIns="45700" anchor="ctr" anchorCtr="0">
            <a:noAutofit/>
          </a:bodyPr>
          <a:lstStyle/>
          <a:p>
            <a:pPr algn="ctr"/>
            <a:r>
              <a:rPr lang="ja-JP" altLang="en-US" sz="1800" b="1" dirty="0">
                <a:solidFill>
                  <a:srgbClr val="005BAC"/>
                </a:solidFill>
                <a:latin typeface="メイリオ" panose="020B0604030504040204" pitchFamily="50" charset="-128"/>
                <a:ea typeface="メイリオ" panose="020B0604030504040204" pitchFamily="50" charset="-128"/>
                <a:cs typeface="Times New Roman"/>
                <a:sym typeface="Times New Roman"/>
              </a:rPr>
              <a:t>タイムスタンプ</a:t>
            </a:r>
            <a:endParaRPr sz="1800" b="1" dirty="0">
              <a:solidFill>
                <a:srgbClr val="005BAC"/>
              </a:solidFill>
              <a:latin typeface="メイリオ" panose="020B0604030504040204" pitchFamily="50" charset="-128"/>
              <a:ea typeface="メイリオ" panose="020B0604030504040204" pitchFamily="50" charset="-128"/>
              <a:cs typeface="Times New Roman"/>
              <a:sym typeface="Times New Roman"/>
            </a:endParaRPr>
          </a:p>
        </p:txBody>
      </p:sp>
      <p:cxnSp>
        <p:nvCxnSpPr>
          <p:cNvPr id="16" name="Google Shape;219;p13">
            <a:extLst>
              <a:ext uri="{FF2B5EF4-FFF2-40B4-BE49-F238E27FC236}">
                <a16:creationId xmlns:a16="http://schemas.microsoft.com/office/drawing/2014/main" id="{EEBE1B5F-0BA6-4387-98A8-28E75412F92E}"/>
              </a:ext>
            </a:extLst>
          </p:cNvPr>
          <p:cNvCxnSpPr/>
          <p:nvPr/>
        </p:nvCxnSpPr>
        <p:spPr>
          <a:xfrm>
            <a:off x="6651329" y="3398834"/>
            <a:ext cx="2249768" cy="0"/>
          </a:xfrm>
          <a:prstGeom prst="straightConnector1">
            <a:avLst/>
          </a:prstGeom>
          <a:noFill/>
          <a:ln w="28575" cap="flat" cmpd="sng">
            <a:solidFill>
              <a:schemeClr val="accent1"/>
            </a:solidFill>
            <a:prstDash val="solid"/>
            <a:round/>
            <a:headEnd type="triangle" w="med" len="med"/>
            <a:tailEnd type="triangle" w="med" len="med"/>
          </a:ln>
        </p:spPr>
      </p:cxnSp>
      <p:sp>
        <p:nvSpPr>
          <p:cNvPr id="17" name="Google Shape;220;p13">
            <a:extLst>
              <a:ext uri="{FF2B5EF4-FFF2-40B4-BE49-F238E27FC236}">
                <a16:creationId xmlns:a16="http://schemas.microsoft.com/office/drawing/2014/main" id="{E4CECE88-651D-42BC-8608-3765231F19AF}"/>
              </a:ext>
            </a:extLst>
          </p:cNvPr>
          <p:cNvSpPr txBox="1"/>
          <p:nvPr/>
        </p:nvSpPr>
        <p:spPr>
          <a:xfrm>
            <a:off x="7207970" y="3267578"/>
            <a:ext cx="1245462" cy="246221"/>
          </a:xfrm>
          <a:prstGeom prst="rect">
            <a:avLst/>
          </a:prstGeom>
          <a:solidFill>
            <a:srgbClr val="E9F6FD"/>
          </a:solidFill>
          <a:ln>
            <a:noFill/>
          </a:ln>
        </p:spPr>
        <p:txBody>
          <a:bodyPr spcFirstLastPara="1" wrap="square" lIns="0" tIns="0" rIns="0" bIns="0" anchor="t" anchorCtr="0">
            <a:spAutoFit/>
          </a:bodyPr>
          <a:lstStyle/>
          <a:p>
            <a:pPr algn="ctr"/>
            <a:r>
              <a:rPr lang="ja-JP" altLang="en-US" sz="1600" b="1" dirty="0">
                <a:solidFill>
                  <a:srgbClr val="005BAC"/>
                </a:solidFill>
                <a:latin typeface="メイリオ" panose="020B0604030504040204" pitchFamily="50" charset="-128"/>
                <a:ea typeface="メイリオ" panose="020B0604030504040204" pitchFamily="50" charset="-128"/>
              </a:rPr>
              <a:t>①本人証明</a:t>
            </a:r>
            <a:endParaRPr dirty="0">
              <a:latin typeface="メイリオ" panose="020B0604030504040204" pitchFamily="50" charset="-128"/>
              <a:ea typeface="メイリオ" panose="020B0604030504040204" pitchFamily="50" charset="-128"/>
            </a:endParaRPr>
          </a:p>
        </p:txBody>
      </p:sp>
      <p:cxnSp>
        <p:nvCxnSpPr>
          <p:cNvPr id="18" name="Google Shape;221;p13">
            <a:extLst>
              <a:ext uri="{FF2B5EF4-FFF2-40B4-BE49-F238E27FC236}">
                <a16:creationId xmlns:a16="http://schemas.microsoft.com/office/drawing/2014/main" id="{608FC5E5-2DEC-4077-9567-E0889541D21E}"/>
              </a:ext>
            </a:extLst>
          </p:cNvPr>
          <p:cNvCxnSpPr/>
          <p:nvPr/>
        </p:nvCxnSpPr>
        <p:spPr>
          <a:xfrm>
            <a:off x="7830701" y="3834663"/>
            <a:ext cx="2249768" cy="0"/>
          </a:xfrm>
          <a:prstGeom prst="straightConnector1">
            <a:avLst/>
          </a:prstGeom>
          <a:noFill/>
          <a:ln w="28575" cap="flat" cmpd="sng">
            <a:solidFill>
              <a:schemeClr val="accent1"/>
            </a:solidFill>
            <a:prstDash val="solid"/>
            <a:round/>
            <a:headEnd type="triangle" w="med" len="med"/>
            <a:tailEnd type="triangle" w="med" len="med"/>
          </a:ln>
        </p:spPr>
      </p:cxnSp>
      <p:sp>
        <p:nvSpPr>
          <p:cNvPr id="19" name="Google Shape;222;p13">
            <a:extLst>
              <a:ext uri="{FF2B5EF4-FFF2-40B4-BE49-F238E27FC236}">
                <a16:creationId xmlns:a16="http://schemas.microsoft.com/office/drawing/2014/main" id="{0FCFE41B-0CDD-4E96-A393-DD664F180EDB}"/>
              </a:ext>
            </a:extLst>
          </p:cNvPr>
          <p:cNvSpPr txBox="1"/>
          <p:nvPr/>
        </p:nvSpPr>
        <p:spPr>
          <a:xfrm>
            <a:off x="8212604" y="3718758"/>
            <a:ext cx="1485963" cy="246221"/>
          </a:xfrm>
          <a:prstGeom prst="rect">
            <a:avLst/>
          </a:prstGeom>
          <a:solidFill>
            <a:srgbClr val="E9F6FD"/>
          </a:solidFill>
          <a:ln>
            <a:noFill/>
          </a:ln>
        </p:spPr>
        <p:txBody>
          <a:bodyPr spcFirstLastPara="1" wrap="square" lIns="0" tIns="0" rIns="0" bIns="0" anchor="t" anchorCtr="0">
            <a:spAutoFit/>
          </a:bodyPr>
          <a:lstStyle/>
          <a:p>
            <a:r>
              <a:rPr lang="ja-JP" altLang="en-US" sz="1600" b="1" dirty="0">
                <a:solidFill>
                  <a:srgbClr val="005BAC"/>
                </a:solidFill>
                <a:latin typeface="メイリオ" panose="020B0604030504040204" pitchFamily="50" charset="-128"/>
                <a:ea typeface="メイリオ" panose="020B0604030504040204" pitchFamily="50" charset="-128"/>
              </a:rPr>
              <a:t>②非改ざん証明</a:t>
            </a:r>
            <a:endParaRPr dirty="0">
              <a:latin typeface="メイリオ" panose="020B0604030504040204" pitchFamily="50" charset="-128"/>
              <a:ea typeface="メイリオ" panose="020B0604030504040204" pitchFamily="50" charset="-128"/>
            </a:endParaRPr>
          </a:p>
        </p:txBody>
      </p:sp>
      <p:cxnSp>
        <p:nvCxnSpPr>
          <p:cNvPr id="20" name="Google Shape;223;p13">
            <a:extLst>
              <a:ext uri="{FF2B5EF4-FFF2-40B4-BE49-F238E27FC236}">
                <a16:creationId xmlns:a16="http://schemas.microsoft.com/office/drawing/2014/main" id="{E6194C98-4612-4890-9B2C-1643E1A9A39E}"/>
              </a:ext>
            </a:extLst>
          </p:cNvPr>
          <p:cNvCxnSpPr/>
          <p:nvPr/>
        </p:nvCxnSpPr>
        <p:spPr>
          <a:xfrm>
            <a:off x="8935973" y="4378175"/>
            <a:ext cx="2249768" cy="0"/>
          </a:xfrm>
          <a:prstGeom prst="straightConnector1">
            <a:avLst/>
          </a:prstGeom>
          <a:noFill/>
          <a:ln w="28575" cap="flat" cmpd="sng">
            <a:solidFill>
              <a:schemeClr val="accent1"/>
            </a:solidFill>
            <a:prstDash val="solid"/>
            <a:round/>
            <a:headEnd type="triangle" w="med" len="med"/>
            <a:tailEnd type="triangle" w="med" len="med"/>
          </a:ln>
        </p:spPr>
      </p:cxnSp>
      <p:sp>
        <p:nvSpPr>
          <p:cNvPr id="21" name="Google Shape;224;p13">
            <a:extLst>
              <a:ext uri="{FF2B5EF4-FFF2-40B4-BE49-F238E27FC236}">
                <a16:creationId xmlns:a16="http://schemas.microsoft.com/office/drawing/2014/main" id="{B3268B27-0802-45C1-8BC1-39F89A491713}"/>
              </a:ext>
            </a:extLst>
          </p:cNvPr>
          <p:cNvSpPr txBox="1"/>
          <p:nvPr/>
        </p:nvSpPr>
        <p:spPr>
          <a:xfrm>
            <a:off x="9457738" y="4243074"/>
            <a:ext cx="1245462" cy="246221"/>
          </a:xfrm>
          <a:prstGeom prst="rect">
            <a:avLst/>
          </a:prstGeom>
          <a:solidFill>
            <a:srgbClr val="E9F6FD"/>
          </a:solidFill>
          <a:ln>
            <a:noFill/>
          </a:ln>
        </p:spPr>
        <p:txBody>
          <a:bodyPr spcFirstLastPara="1" wrap="square" lIns="0" tIns="0" rIns="0" bIns="0" anchor="t" anchorCtr="0">
            <a:spAutoFit/>
          </a:bodyPr>
          <a:lstStyle/>
          <a:p>
            <a:pPr algn="ctr"/>
            <a:r>
              <a:rPr lang="ja-JP" altLang="en-US" sz="1600" b="1" dirty="0">
                <a:solidFill>
                  <a:srgbClr val="005BAC"/>
                </a:solidFill>
                <a:latin typeface="メイリオ" panose="020B0604030504040204" pitchFamily="50" charset="-128"/>
                <a:ea typeface="メイリオ" panose="020B0604030504040204" pitchFamily="50" charset="-128"/>
              </a:rPr>
              <a:t>③存在証明</a:t>
            </a:r>
            <a:endParaRPr dirty="0">
              <a:latin typeface="メイリオ" panose="020B0604030504040204" pitchFamily="50" charset="-128"/>
              <a:ea typeface="メイリオ" panose="020B0604030504040204" pitchFamily="50" charset="-128"/>
            </a:endParaRPr>
          </a:p>
        </p:txBody>
      </p:sp>
      <p:sp>
        <p:nvSpPr>
          <p:cNvPr id="22" name="Google Shape;225;p13">
            <a:extLst>
              <a:ext uri="{FF2B5EF4-FFF2-40B4-BE49-F238E27FC236}">
                <a16:creationId xmlns:a16="http://schemas.microsoft.com/office/drawing/2014/main" id="{572558F6-AA7B-4751-A845-A224E875CEF5}"/>
              </a:ext>
            </a:extLst>
          </p:cNvPr>
          <p:cNvSpPr/>
          <p:nvPr/>
        </p:nvSpPr>
        <p:spPr>
          <a:xfrm>
            <a:off x="6619604" y="4838759"/>
            <a:ext cx="4526780" cy="646331"/>
          </a:xfrm>
          <a:prstGeom prst="rect">
            <a:avLst/>
          </a:prstGeom>
          <a:solidFill>
            <a:srgbClr val="F2F2F2"/>
          </a:solidFill>
          <a:ln>
            <a:noFill/>
          </a:ln>
        </p:spPr>
        <p:txBody>
          <a:bodyPr spcFirstLastPara="1" wrap="square" lIns="91425" tIns="45700" rIns="91425" bIns="45700" anchor="t" anchorCtr="0">
            <a:spAutoFit/>
          </a:bodyPr>
          <a:lstStyle/>
          <a:p>
            <a:pPr algn="ctr"/>
            <a:r>
              <a:rPr lang="en-US" altLang="ja-JP" sz="1800" dirty="0">
                <a:solidFill>
                  <a:srgbClr val="101D32"/>
                </a:solidFill>
                <a:latin typeface="メイリオ" panose="020B0604030504040204" pitchFamily="50" charset="-128"/>
                <a:ea typeface="メイリオ" panose="020B0604030504040204" pitchFamily="50" charset="-128"/>
              </a:rPr>
              <a:t>3</a:t>
            </a:r>
            <a:r>
              <a:rPr lang="ja-JP" altLang="en-US" sz="1800" dirty="0">
                <a:solidFill>
                  <a:srgbClr val="101D32"/>
                </a:solidFill>
                <a:latin typeface="メイリオ" panose="020B0604030504040204" pitchFamily="50" charset="-128"/>
                <a:ea typeface="メイリオ" panose="020B0604030504040204" pitchFamily="50" charset="-128"/>
              </a:rPr>
              <a:t>つがそろうことで、</a:t>
            </a:r>
            <a:endParaRPr sz="1800" dirty="0">
              <a:solidFill>
                <a:srgbClr val="101D32"/>
              </a:solidFill>
              <a:latin typeface="メイリオ" panose="020B0604030504040204" pitchFamily="50" charset="-128"/>
              <a:ea typeface="メイリオ" panose="020B0604030504040204" pitchFamily="50" charset="-128"/>
            </a:endParaRPr>
          </a:p>
          <a:p>
            <a:pPr algn="ctr"/>
            <a:r>
              <a:rPr lang="ja-JP" altLang="en-US" sz="1800" dirty="0">
                <a:solidFill>
                  <a:srgbClr val="101D32"/>
                </a:solidFill>
                <a:latin typeface="メイリオ" panose="020B0604030504040204" pitchFamily="50" charset="-128"/>
                <a:ea typeface="メイリオ" panose="020B0604030504040204" pitchFamily="50" charset="-128"/>
              </a:rPr>
              <a:t>法的効力の高い電子契約となる</a:t>
            </a:r>
            <a:endParaRPr dirty="0">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A10AA75C-DED0-4BB9-8EDC-EC12A9DAFDE4}"/>
              </a:ext>
            </a:extLst>
          </p:cNvPr>
          <p:cNvSpPr/>
          <p:nvPr/>
        </p:nvSpPr>
        <p:spPr>
          <a:xfrm>
            <a:off x="1058424" y="1766787"/>
            <a:ext cx="1700323" cy="4127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FFFF"/>
                </a:solidFill>
                <a:latin typeface="メイリオ" panose="020B0604030504040204" pitchFamily="50" charset="-128"/>
                <a:ea typeface="ＭＳ Ｐゴシック" panose="020B0600070205080204" pitchFamily="50" charset="-128"/>
              </a:rPr>
              <a:t>タイムスタンプ</a:t>
            </a:r>
          </a:p>
        </p:txBody>
      </p:sp>
      <p:sp>
        <p:nvSpPr>
          <p:cNvPr id="24" name="四角形: 角を丸くする 23">
            <a:extLst>
              <a:ext uri="{FF2B5EF4-FFF2-40B4-BE49-F238E27FC236}">
                <a16:creationId xmlns:a16="http://schemas.microsoft.com/office/drawing/2014/main" id="{13264D9A-0EC7-47E3-B091-13E9E164C0A1}"/>
              </a:ext>
            </a:extLst>
          </p:cNvPr>
          <p:cNvSpPr/>
          <p:nvPr/>
        </p:nvSpPr>
        <p:spPr>
          <a:xfrm>
            <a:off x="3570132" y="1766787"/>
            <a:ext cx="1700323" cy="41275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FFFF"/>
                </a:solidFill>
                <a:latin typeface="メイリオ" panose="020B0604030504040204" pitchFamily="50" charset="-128"/>
                <a:ea typeface="ＭＳ Ｐゴシック" panose="020B0600070205080204" pitchFamily="50" charset="-128"/>
              </a:rPr>
              <a:t>電子署名</a:t>
            </a:r>
          </a:p>
        </p:txBody>
      </p:sp>
      <p:sp>
        <p:nvSpPr>
          <p:cNvPr id="25" name="Google Shape;162;p4">
            <a:extLst>
              <a:ext uri="{FF2B5EF4-FFF2-40B4-BE49-F238E27FC236}">
                <a16:creationId xmlns:a16="http://schemas.microsoft.com/office/drawing/2014/main" id="{3AAB9AED-3F10-49CD-3E3D-800FB86F15F2}"/>
              </a:ext>
            </a:extLst>
          </p:cNvPr>
          <p:cNvSpPr/>
          <p:nvPr/>
        </p:nvSpPr>
        <p:spPr>
          <a:xfrm>
            <a:off x="0" y="189312"/>
            <a:ext cx="8280400" cy="4127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2800" b="1" dirty="0">
                <a:solidFill>
                  <a:srgbClr val="000000"/>
                </a:solidFill>
                <a:latin typeface="メイリオ" panose="020B0604030504040204" pitchFamily="50" charset="-128"/>
                <a:ea typeface="メイリオ" panose="020B0604030504040204" pitchFamily="50" charset="-128"/>
                <a:cs typeface="Meiryo"/>
                <a:sym typeface="Meiryo"/>
              </a:rPr>
              <a:t>法的効力を証明する仕組み</a:t>
            </a:r>
            <a:endParaRPr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435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xfrm>
            <a:off x="106680" y="259294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Meiryo"/>
              <a:buNone/>
            </a:pPr>
            <a:r>
              <a:rPr lang="ja-JP" dirty="0">
                <a:latin typeface="メイリオ" panose="020B0604030504040204" pitchFamily="50" charset="-128"/>
                <a:ea typeface="メイリオ" panose="020B0604030504040204" pitchFamily="50" charset="-128"/>
                <a:cs typeface="Meiryo"/>
                <a:sym typeface="Meiryo"/>
              </a:rPr>
              <a:t>GMOサイン概要</a:t>
            </a:r>
            <a:endParaRPr dirty="0"/>
          </a:p>
        </p:txBody>
      </p:sp>
      <p:sp>
        <p:nvSpPr>
          <p:cNvPr id="249" name="Google Shape;249;p6"/>
          <p:cNvSpPr txBox="1">
            <a:spLocks noGrp="1"/>
          </p:cNvSpPr>
          <p:nvPr>
            <p:ph type="ftr" idx="11"/>
          </p:nvPr>
        </p:nvSpPr>
        <p:spPr>
          <a:xfrm>
            <a:off x="4038600" y="6608615"/>
            <a:ext cx="4114800" cy="2493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800" dirty="0">
                <a:solidFill>
                  <a:srgbClr val="3AAFC5"/>
                </a:solidFill>
                <a:latin typeface="メイリオ" panose="020B0604030504040204" pitchFamily="50" charset="-128"/>
                <a:ea typeface="メイリオ" panose="020B0604030504040204" pitchFamily="50" charset="-128"/>
                <a:cs typeface="Arial"/>
                <a:sym typeface="Arial"/>
              </a:rPr>
              <a:t>© 2015-2022 GMO GlobalSign Holdings K.K.</a:t>
            </a:r>
            <a:endParaRPr sz="800" dirty="0">
              <a:solidFill>
                <a:srgbClr val="3AAFC5"/>
              </a:solidFill>
              <a:latin typeface="メイリオ" panose="020B0604030504040204" pitchFamily="50" charset="-128"/>
              <a:ea typeface="メイリオ" panose="020B0604030504040204" pitchFamily="50" charset="-128"/>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object 4"/>
          <p:cNvPicPr/>
          <p:nvPr/>
        </p:nvPicPr>
        <p:blipFill>
          <a:blip r:embed="rId3"/>
          <a:stretch>
            <a:fillRect/>
          </a:stretch>
        </p:blipFill>
        <p:spPr>
          <a:xfrm>
            <a:off x="2001487" y="2323653"/>
            <a:ext cx="8302905" cy="2539679"/>
          </a:xfrm>
          <a:prstGeom prst="rect">
            <a:avLst/>
          </a:prstGeom>
        </p:spPr>
      </p:pic>
      <p:sp>
        <p:nvSpPr>
          <p:cNvPr id="1188" name="object 5"/>
          <p:cNvSpPr txBox="1">
            <a:spLocks noGrp="1"/>
          </p:cNvSpPr>
          <p:nvPr>
            <p:ph type="title"/>
          </p:nvPr>
        </p:nvSpPr>
        <p:spPr>
          <a:xfrm>
            <a:off x="542983" y="1312592"/>
            <a:ext cx="10515600" cy="441210"/>
          </a:xfrm>
          <a:prstGeom prst="rect">
            <a:avLst/>
          </a:prstGeom>
        </p:spPr>
        <p:txBody>
          <a:bodyPr spcFirstLastPara="1" vert="horz" wrap="square" lIns="0" tIns="11526" rIns="0" bIns="0" rtlCol="0" anchor="ctr" anchorCtr="0">
            <a:spAutoFit/>
          </a:bodyPr>
          <a:lstStyle/>
          <a:p>
            <a:pPr marL="461636" marR="4611" indent="-450687" algn="ctr">
              <a:lnSpc>
                <a:spcPct val="129800"/>
              </a:lnSpc>
              <a:spcBef>
                <a:spcPts val="91"/>
              </a:spcBef>
            </a:pPr>
            <a:r>
              <a:rPr sz="3540" spc="-14" baseline="1068" dirty="0" err="1">
                <a:solidFill>
                  <a:srgbClr val="000000"/>
                </a:solidFill>
              </a:rPr>
              <a:t>電</a:t>
            </a:r>
            <a:r>
              <a:rPr sz="3540" spc="20" baseline="1068" dirty="0" err="1">
                <a:solidFill>
                  <a:srgbClr val="000000"/>
                </a:solidFill>
              </a:rPr>
              <a:t>子</a:t>
            </a:r>
            <a:r>
              <a:rPr sz="3540" spc="-14" baseline="1068" dirty="0" err="1">
                <a:solidFill>
                  <a:srgbClr val="000000"/>
                </a:solidFill>
              </a:rPr>
              <a:t>契</a:t>
            </a:r>
            <a:r>
              <a:rPr sz="3540" spc="20" baseline="1068" dirty="0" err="1">
                <a:solidFill>
                  <a:srgbClr val="000000"/>
                </a:solidFill>
              </a:rPr>
              <a:t>約シ</a:t>
            </a:r>
            <a:r>
              <a:rPr sz="3540" spc="-14" baseline="1068" dirty="0" err="1">
                <a:solidFill>
                  <a:srgbClr val="000000"/>
                </a:solidFill>
              </a:rPr>
              <a:t>ス</a:t>
            </a:r>
            <a:r>
              <a:rPr sz="3540" spc="20" baseline="1068" dirty="0" err="1">
                <a:solidFill>
                  <a:srgbClr val="000000"/>
                </a:solidFill>
              </a:rPr>
              <a:t>テム</a:t>
            </a:r>
            <a:r>
              <a:rPr sz="3540" spc="-14" baseline="1068" dirty="0" err="1">
                <a:solidFill>
                  <a:srgbClr val="000000"/>
                </a:solidFill>
              </a:rPr>
              <a:t>でメ</a:t>
            </a:r>
            <a:r>
              <a:rPr sz="3540" spc="20" baseline="1068" dirty="0" err="1">
                <a:solidFill>
                  <a:srgbClr val="000000"/>
                </a:solidFill>
              </a:rPr>
              <a:t>ール</a:t>
            </a:r>
            <a:r>
              <a:rPr sz="3540" spc="-14" baseline="1068" dirty="0" err="1">
                <a:solidFill>
                  <a:srgbClr val="000000"/>
                </a:solidFill>
              </a:rPr>
              <a:t>認</a:t>
            </a:r>
            <a:r>
              <a:rPr sz="3540" spc="20" baseline="1068" dirty="0" err="1">
                <a:solidFill>
                  <a:srgbClr val="000000"/>
                </a:solidFill>
              </a:rPr>
              <a:t>証</a:t>
            </a:r>
            <a:r>
              <a:rPr sz="3540" spc="-14" baseline="1068" dirty="0" err="1">
                <a:solidFill>
                  <a:srgbClr val="000000"/>
                </a:solidFill>
              </a:rPr>
              <a:t>な</a:t>
            </a:r>
            <a:r>
              <a:rPr sz="3540" spc="-20" baseline="1068" dirty="0" err="1">
                <a:solidFill>
                  <a:srgbClr val="000000"/>
                </a:solidFill>
              </a:rPr>
              <a:t>ど</a:t>
            </a:r>
            <a:r>
              <a:rPr sz="2360" spc="-9" dirty="0" err="1">
                <a:solidFill>
                  <a:srgbClr val="000000"/>
                </a:solidFill>
              </a:rPr>
              <a:t>を行い</a:t>
            </a:r>
            <a:br>
              <a:rPr lang="en-US" sz="2360" spc="-9" dirty="0">
                <a:solidFill>
                  <a:srgbClr val="000000"/>
                </a:solidFill>
              </a:rPr>
            </a:br>
            <a:r>
              <a:rPr lang="ja-JP" altLang="en-US" sz="2360" spc="-9" dirty="0">
                <a:solidFill>
                  <a:srgbClr val="000000"/>
                </a:solidFill>
              </a:rPr>
              <a:t>契約当事者間の同意に基づく</a:t>
            </a:r>
            <a:r>
              <a:rPr sz="2360" spc="-9" dirty="0">
                <a:solidFill>
                  <a:srgbClr val="000000"/>
                </a:solidFill>
              </a:rPr>
              <a:t> </a:t>
            </a:r>
            <a:br>
              <a:rPr lang="en-US" sz="2360" spc="-9" dirty="0">
                <a:solidFill>
                  <a:srgbClr val="000000"/>
                </a:solidFill>
              </a:rPr>
            </a:br>
            <a:r>
              <a:rPr sz="3540" spc="-14" baseline="1068" dirty="0" err="1">
                <a:solidFill>
                  <a:srgbClr val="E4461B"/>
                </a:solidFill>
              </a:rPr>
              <a:t>サ</a:t>
            </a:r>
            <a:r>
              <a:rPr sz="3540" spc="20" baseline="1068" dirty="0" err="1">
                <a:solidFill>
                  <a:srgbClr val="E4461B"/>
                </a:solidFill>
              </a:rPr>
              <a:t>ービ</a:t>
            </a:r>
            <a:r>
              <a:rPr sz="3540" spc="-14" baseline="1068" dirty="0" err="1">
                <a:solidFill>
                  <a:srgbClr val="E4461B"/>
                </a:solidFill>
              </a:rPr>
              <a:t>ス</a:t>
            </a:r>
            <a:r>
              <a:rPr sz="3540" spc="20" baseline="1068" dirty="0" err="1">
                <a:solidFill>
                  <a:srgbClr val="E4461B"/>
                </a:solidFill>
              </a:rPr>
              <a:t>事</a:t>
            </a:r>
            <a:r>
              <a:rPr sz="3540" spc="-14" baseline="1068" dirty="0" err="1">
                <a:solidFill>
                  <a:srgbClr val="E4461B"/>
                </a:solidFill>
              </a:rPr>
              <a:t>業</a:t>
            </a:r>
            <a:r>
              <a:rPr sz="3540" spc="20" baseline="1068" dirty="0" err="1">
                <a:solidFill>
                  <a:srgbClr val="E4461B"/>
                </a:solidFill>
              </a:rPr>
              <a:t>者</a:t>
            </a:r>
            <a:r>
              <a:rPr lang="ja-JP" altLang="en-US" sz="3540" spc="20" baseline="1068" dirty="0">
                <a:solidFill>
                  <a:srgbClr val="E4461B"/>
                </a:solidFill>
              </a:rPr>
              <a:t>（立会人）</a:t>
            </a:r>
            <a:r>
              <a:rPr sz="3540" spc="20" baseline="1068" dirty="0" err="1">
                <a:solidFill>
                  <a:srgbClr val="E4461B"/>
                </a:solidFill>
              </a:rPr>
              <a:t>の</a:t>
            </a:r>
            <a:r>
              <a:rPr sz="3540" spc="-14" baseline="1068" dirty="0" err="1">
                <a:solidFill>
                  <a:srgbClr val="E4461B"/>
                </a:solidFill>
              </a:rPr>
              <a:t>電子</a:t>
            </a:r>
            <a:r>
              <a:rPr sz="3540" spc="20" baseline="1068" dirty="0" err="1">
                <a:solidFill>
                  <a:srgbClr val="E4461B"/>
                </a:solidFill>
              </a:rPr>
              <a:t>証明</a:t>
            </a:r>
            <a:r>
              <a:rPr sz="3540" spc="-34" baseline="1068" dirty="0" err="1">
                <a:solidFill>
                  <a:srgbClr val="E4461B"/>
                </a:solidFill>
              </a:rPr>
              <a:t>書</a:t>
            </a:r>
            <a:r>
              <a:rPr lang="en-US" sz="3540" spc="-34" baseline="1068" dirty="0">
                <a:solidFill>
                  <a:srgbClr val="E4461B"/>
                </a:solidFill>
              </a:rPr>
              <a:t>(</a:t>
            </a:r>
            <a:r>
              <a:rPr lang="en-US" altLang="ja-JP" sz="3540" spc="-34" baseline="1068" dirty="0">
                <a:solidFill>
                  <a:srgbClr val="E4461B"/>
                </a:solidFill>
              </a:rPr>
              <a:t>※</a:t>
            </a:r>
            <a:r>
              <a:rPr lang="ja-JP" altLang="en-US" sz="3540" spc="-34" baseline="1068" dirty="0">
                <a:solidFill>
                  <a:srgbClr val="E4461B"/>
                </a:solidFill>
              </a:rPr>
              <a:t>）</a:t>
            </a:r>
            <a:r>
              <a:rPr sz="2360" spc="-9" dirty="0" err="1"/>
              <a:t>で署名</a:t>
            </a:r>
            <a:endParaRPr sz="2360" dirty="0"/>
          </a:p>
        </p:txBody>
      </p:sp>
      <p:sp>
        <p:nvSpPr>
          <p:cNvPr id="1189" name="object 6"/>
          <p:cNvSpPr txBox="1"/>
          <p:nvPr/>
        </p:nvSpPr>
        <p:spPr>
          <a:xfrm>
            <a:off x="2264428" y="5043825"/>
            <a:ext cx="7914984" cy="749550"/>
          </a:xfrm>
          <a:prstGeom prst="rect">
            <a:avLst/>
          </a:prstGeom>
        </p:spPr>
        <p:txBody>
          <a:bodyPr vert="horz" wrap="square" lIns="0" tIns="10373" rIns="0" bIns="0" rtlCol="0">
            <a:spAutoFit/>
          </a:bodyPr>
          <a:lstStyle/>
          <a:p>
            <a:pPr marL="763056" marR="4611" indent="-752105" algn="ctr">
              <a:spcBef>
                <a:spcPts val="82"/>
              </a:spcBef>
            </a:pPr>
            <a:r>
              <a:rPr sz="2360" spc="14" dirty="0">
                <a:solidFill>
                  <a:srgbClr val="2B4E85"/>
                </a:solidFill>
                <a:latin typeface="メイリオ" panose="020B0604030504040204" pitchFamily="50" charset="-128"/>
                <a:ea typeface="メイリオ" panose="020B0604030504040204" pitchFamily="50" charset="-128"/>
                <a:cs typeface="MS Gothic"/>
              </a:rPr>
              <a:t>契約等相手方</a:t>
            </a:r>
            <a:r>
              <a:rPr sz="2360" spc="-9" dirty="0">
                <a:solidFill>
                  <a:srgbClr val="2B4E85"/>
                </a:solidFill>
                <a:latin typeface="メイリオ" panose="020B0604030504040204" pitchFamily="50" charset="-128"/>
                <a:ea typeface="メイリオ" panose="020B0604030504040204" pitchFamily="50" charset="-128"/>
                <a:cs typeface="MS Gothic"/>
              </a:rPr>
              <a:t>は、</a:t>
            </a:r>
            <a:r>
              <a:rPr sz="2360" spc="14" dirty="0">
                <a:solidFill>
                  <a:srgbClr val="2B4E85"/>
                </a:solidFill>
                <a:latin typeface="メイリオ" panose="020B0604030504040204" pitchFamily="50" charset="-128"/>
                <a:ea typeface="メイリオ" panose="020B0604030504040204" pitchFamily="50" charset="-128"/>
                <a:cs typeface="MS Gothic"/>
              </a:rPr>
              <a:t>イン</a:t>
            </a:r>
            <a:r>
              <a:rPr sz="2360" spc="-9" dirty="0">
                <a:solidFill>
                  <a:srgbClr val="2B4E85"/>
                </a:solidFill>
                <a:latin typeface="メイリオ" panose="020B0604030504040204" pitchFamily="50" charset="-128"/>
                <a:ea typeface="メイリオ" panose="020B0604030504040204" pitchFamily="50" charset="-128"/>
                <a:cs typeface="MS Gothic"/>
              </a:rPr>
              <a:t>タ</a:t>
            </a:r>
            <a:r>
              <a:rPr sz="2360" spc="14" dirty="0">
                <a:solidFill>
                  <a:srgbClr val="2B4E85"/>
                </a:solidFill>
                <a:latin typeface="メイリオ" panose="020B0604030504040204" pitchFamily="50" charset="-128"/>
                <a:ea typeface="メイリオ" panose="020B0604030504040204" pitchFamily="50" charset="-128"/>
                <a:cs typeface="MS Gothic"/>
              </a:rPr>
              <a:t>ー</a:t>
            </a:r>
            <a:r>
              <a:rPr sz="2360" spc="-9" dirty="0">
                <a:solidFill>
                  <a:srgbClr val="2B4E85"/>
                </a:solidFill>
                <a:latin typeface="メイリオ" panose="020B0604030504040204" pitchFamily="50" charset="-128"/>
                <a:ea typeface="メイリオ" panose="020B0604030504040204" pitchFamily="50" charset="-128"/>
                <a:cs typeface="MS Gothic"/>
              </a:rPr>
              <a:t>ネ</a:t>
            </a:r>
            <a:r>
              <a:rPr sz="2360" spc="14" dirty="0">
                <a:solidFill>
                  <a:srgbClr val="2B4E85"/>
                </a:solidFill>
                <a:latin typeface="メイリオ" panose="020B0604030504040204" pitchFamily="50" charset="-128"/>
                <a:ea typeface="メイリオ" panose="020B0604030504040204" pitchFamily="50" charset="-128"/>
                <a:cs typeface="MS Gothic"/>
              </a:rPr>
              <a:t>ッ</a:t>
            </a:r>
            <a:r>
              <a:rPr sz="2360" spc="-9" dirty="0">
                <a:solidFill>
                  <a:srgbClr val="2B4E85"/>
                </a:solidFill>
                <a:latin typeface="メイリオ" panose="020B0604030504040204" pitchFamily="50" charset="-128"/>
                <a:ea typeface="メイリオ" panose="020B0604030504040204" pitchFamily="50" charset="-128"/>
                <a:cs typeface="MS Gothic"/>
              </a:rPr>
              <a:t>ト</a:t>
            </a:r>
            <a:r>
              <a:rPr sz="2360" spc="14" dirty="0">
                <a:solidFill>
                  <a:srgbClr val="2B4E85"/>
                </a:solidFill>
                <a:latin typeface="メイリオ" panose="020B0604030504040204" pitchFamily="50" charset="-128"/>
                <a:ea typeface="メイリオ" panose="020B0604030504040204" pitchFamily="50" charset="-128"/>
                <a:cs typeface="MS Gothic"/>
              </a:rPr>
              <a:t>環</a:t>
            </a:r>
            <a:r>
              <a:rPr sz="2360" spc="-9" dirty="0">
                <a:solidFill>
                  <a:srgbClr val="2B4E85"/>
                </a:solidFill>
                <a:latin typeface="メイリオ" panose="020B0604030504040204" pitchFamily="50" charset="-128"/>
                <a:ea typeface="メイリオ" panose="020B0604030504040204" pitchFamily="50" charset="-128"/>
                <a:cs typeface="MS Gothic"/>
              </a:rPr>
              <a:t>境</a:t>
            </a:r>
            <a:r>
              <a:rPr sz="2360" spc="14" dirty="0">
                <a:solidFill>
                  <a:srgbClr val="2B4E85"/>
                </a:solidFill>
                <a:latin typeface="メイリオ" panose="020B0604030504040204" pitchFamily="50" charset="-128"/>
                <a:ea typeface="メイリオ" panose="020B0604030504040204" pitchFamily="50" charset="-128"/>
                <a:cs typeface="MS Gothic"/>
              </a:rPr>
              <a:t>と電</a:t>
            </a:r>
            <a:r>
              <a:rPr sz="2360" spc="-9" dirty="0">
                <a:solidFill>
                  <a:srgbClr val="2B4E85"/>
                </a:solidFill>
                <a:latin typeface="メイリオ" panose="020B0604030504040204" pitchFamily="50" charset="-128"/>
                <a:ea typeface="メイリオ" panose="020B0604030504040204" pitchFamily="50" charset="-128"/>
                <a:cs typeface="MS Gothic"/>
              </a:rPr>
              <a:t>子</a:t>
            </a:r>
            <a:r>
              <a:rPr sz="2360" spc="14" dirty="0">
                <a:solidFill>
                  <a:srgbClr val="2B4E85"/>
                </a:solidFill>
                <a:latin typeface="メイリオ" panose="020B0604030504040204" pitchFamily="50" charset="-128"/>
                <a:ea typeface="メイリオ" panose="020B0604030504040204" pitchFamily="50" charset="-128"/>
                <a:cs typeface="MS Gothic"/>
              </a:rPr>
              <a:t>メ</a:t>
            </a:r>
            <a:r>
              <a:rPr sz="2360" spc="-9" dirty="0">
                <a:solidFill>
                  <a:srgbClr val="2B4E85"/>
                </a:solidFill>
                <a:latin typeface="メイリオ" panose="020B0604030504040204" pitchFamily="50" charset="-128"/>
                <a:ea typeface="メイリオ" panose="020B0604030504040204" pitchFamily="50" charset="-128"/>
                <a:cs typeface="MS Gothic"/>
              </a:rPr>
              <a:t>ー</a:t>
            </a:r>
            <a:r>
              <a:rPr sz="2360" spc="14" dirty="0">
                <a:solidFill>
                  <a:srgbClr val="2B4E85"/>
                </a:solidFill>
                <a:latin typeface="メイリオ" panose="020B0604030504040204" pitchFamily="50" charset="-128"/>
                <a:ea typeface="メイリオ" panose="020B0604030504040204" pitchFamily="50" charset="-128"/>
                <a:cs typeface="MS Gothic"/>
              </a:rPr>
              <a:t>ル</a:t>
            </a:r>
            <a:endParaRPr sz="2360" dirty="0">
              <a:latin typeface="メイリオ" panose="020B0604030504040204" pitchFamily="50" charset="-128"/>
              <a:ea typeface="メイリオ" panose="020B0604030504040204" pitchFamily="50" charset="-128"/>
              <a:cs typeface="MS Gothic"/>
            </a:endParaRPr>
          </a:p>
          <a:p>
            <a:pPr marL="763056" marR="4611" indent="-752105" algn="ctr">
              <a:spcBef>
                <a:spcPts val="82"/>
              </a:spcBef>
            </a:pPr>
            <a:r>
              <a:rPr sz="2360" spc="14" dirty="0">
                <a:solidFill>
                  <a:srgbClr val="2B4E85"/>
                </a:solidFill>
                <a:latin typeface="メイリオ" panose="020B0604030504040204" pitchFamily="50" charset="-128"/>
                <a:ea typeface="メイリオ" panose="020B0604030504040204" pitchFamily="50" charset="-128"/>
                <a:cs typeface="MS Gothic"/>
              </a:rPr>
              <a:t>ア</a:t>
            </a:r>
            <a:r>
              <a:rPr sz="2360" spc="-9" dirty="0">
                <a:solidFill>
                  <a:srgbClr val="2B4E85"/>
                </a:solidFill>
                <a:latin typeface="メイリオ" panose="020B0604030504040204" pitchFamily="50" charset="-128"/>
                <a:ea typeface="メイリオ" panose="020B0604030504040204" pitchFamily="50" charset="-128"/>
                <a:cs typeface="MS Gothic"/>
              </a:rPr>
              <a:t>ド</a:t>
            </a:r>
            <a:r>
              <a:rPr sz="2360" spc="14" dirty="0">
                <a:solidFill>
                  <a:srgbClr val="2B4E85"/>
                </a:solidFill>
                <a:latin typeface="メイリオ" panose="020B0604030504040204" pitchFamily="50" charset="-128"/>
                <a:ea typeface="メイリオ" panose="020B0604030504040204" pitchFamily="50" charset="-128"/>
                <a:cs typeface="MS Gothic"/>
              </a:rPr>
              <a:t>レ</a:t>
            </a:r>
            <a:r>
              <a:rPr sz="2360" spc="-9" dirty="0">
                <a:solidFill>
                  <a:srgbClr val="2B4E85"/>
                </a:solidFill>
                <a:latin typeface="メイリオ" panose="020B0604030504040204" pitchFamily="50" charset="-128"/>
                <a:ea typeface="メイリオ" panose="020B0604030504040204" pitchFamily="50" charset="-128"/>
                <a:cs typeface="MS Gothic"/>
              </a:rPr>
              <a:t>スがあ</a:t>
            </a:r>
            <a:r>
              <a:rPr sz="2360" spc="14" dirty="0">
                <a:solidFill>
                  <a:srgbClr val="2B4E85"/>
                </a:solidFill>
                <a:latin typeface="メイリオ" panose="020B0604030504040204" pitchFamily="50" charset="-128"/>
                <a:ea typeface="メイリオ" panose="020B0604030504040204" pitchFamily="50" charset="-128"/>
                <a:cs typeface="MS Gothic"/>
              </a:rPr>
              <a:t>れ</a:t>
            </a:r>
            <a:r>
              <a:rPr sz="2360" spc="-9" dirty="0">
                <a:solidFill>
                  <a:srgbClr val="2B4E85"/>
                </a:solidFill>
                <a:latin typeface="メイリオ" panose="020B0604030504040204" pitchFamily="50" charset="-128"/>
                <a:ea typeface="メイリオ" panose="020B0604030504040204" pitchFamily="50" charset="-128"/>
                <a:cs typeface="MS Gothic"/>
              </a:rPr>
              <a:t>ば</a:t>
            </a:r>
            <a:r>
              <a:rPr sz="2360" spc="14" dirty="0">
                <a:solidFill>
                  <a:srgbClr val="2B4E85"/>
                </a:solidFill>
                <a:latin typeface="メイリオ" panose="020B0604030504040204" pitchFamily="50" charset="-128"/>
                <a:ea typeface="メイリオ" panose="020B0604030504040204" pitchFamily="50" charset="-128"/>
                <a:cs typeface="MS Gothic"/>
              </a:rPr>
              <a:t>利用</a:t>
            </a:r>
            <a:r>
              <a:rPr sz="2360" spc="-9" dirty="0">
                <a:solidFill>
                  <a:srgbClr val="2B4E85"/>
                </a:solidFill>
                <a:latin typeface="メイリオ" panose="020B0604030504040204" pitchFamily="50" charset="-128"/>
                <a:ea typeface="メイリオ" panose="020B0604030504040204" pitchFamily="50" charset="-128"/>
                <a:cs typeface="MS Gothic"/>
              </a:rPr>
              <a:t>可</a:t>
            </a:r>
            <a:r>
              <a:rPr sz="2360" spc="14" dirty="0">
                <a:solidFill>
                  <a:srgbClr val="2B4E85"/>
                </a:solidFill>
                <a:latin typeface="メイリオ" panose="020B0604030504040204" pitchFamily="50" charset="-128"/>
                <a:ea typeface="メイリオ" panose="020B0604030504040204" pitchFamily="50" charset="-128"/>
                <a:cs typeface="MS Gothic"/>
              </a:rPr>
              <a:t>能。</a:t>
            </a:r>
            <a:r>
              <a:rPr sz="2360" spc="-9" dirty="0">
                <a:solidFill>
                  <a:srgbClr val="2B4E85"/>
                </a:solidFill>
                <a:latin typeface="メイリオ" panose="020B0604030504040204" pitchFamily="50" charset="-128"/>
                <a:ea typeface="メイリオ" panose="020B0604030504040204" pitchFamily="50" charset="-128"/>
                <a:cs typeface="MS Gothic"/>
              </a:rPr>
              <a:t>費用</a:t>
            </a:r>
            <a:r>
              <a:rPr sz="2360" spc="14" dirty="0">
                <a:solidFill>
                  <a:srgbClr val="2B4E85"/>
                </a:solidFill>
                <a:latin typeface="メイリオ" panose="020B0604030504040204" pitchFamily="50" charset="-128"/>
                <a:ea typeface="メイリオ" panose="020B0604030504040204" pitchFamily="50" charset="-128"/>
                <a:cs typeface="MS Gothic"/>
              </a:rPr>
              <a:t>負担</a:t>
            </a:r>
            <a:r>
              <a:rPr sz="2360" spc="-9" dirty="0">
                <a:solidFill>
                  <a:srgbClr val="2B4E85"/>
                </a:solidFill>
                <a:latin typeface="メイリオ" panose="020B0604030504040204" pitchFamily="50" charset="-128"/>
                <a:ea typeface="メイリオ" panose="020B0604030504040204" pitchFamily="50" charset="-128"/>
                <a:cs typeface="MS Gothic"/>
              </a:rPr>
              <a:t>も</a:t>
            </a:r>
            <a:r>
              <a:rPr sz="2360" spc="14" dirty="0">
                <a:solidFill>
                  <a:srgbClr val="2B4E85"/>
                </a:solidFill>
                <a:latin typeface="メイリオ" panose="020B0604030504040204" pitchFamily="50" charset="-128"/>
                <a:ea typeface="メイリオ" panose="020B0604030504040204" pitchFamily="50" charset="-128"/>
                <a:cs typeface="MS Gothic"/>
              </a:rPr>
              <a:t>あ</a:t>
            </a:r>
            <a:r>
              <a:rPr sz="2360" spc="-9" dirty="0">
                <a:solidFill>
                  <a:srgbClr val="2B4E85"/>
                </a:solidFill>
                <a:latin typeface="メイリオ" panose="020B0604030504040204" pitchFamily="50" charset="-128"/>
                <a:ea typeface="メイリオ" panose="020B0604030504040204" pitchFamily="50" charset="-128"/>
                <a:cs typeface="MS Gothic"/>
              </a:rPr>
              <a:t>り</a:t>
            </a:r>
            <a:r>
              <a:rPr sz="2360" spc="14" dirty="0">
                <a:solidFill>
                  <a:srgbClr val="2B4E85"/>
                </a:solidFill>
                <a:latin typeface="メイリオ" panose="020B0604030504040204" pitchFamily="50" charset="-128"/>
                <a:ea typeface="メイリオ" panose="020B0604030504040204" pitchFamily="50" charset="-128"/>
                <a:cs typeface="MS Gothic"/>
              </a:rPr>
              <a:t>ませ</a:t>
            </a:r>
            <a:r>
              <a:rPr sz="2360" spc="-9" dirty="0">
                <a:solidFill>
                  <a:srgbClr val="2B4E85"/>
                </a:solidFill>
                <a:latin typeface="メイリオ" panose="020B0604030504040204" pitchFamily="50" charset="-128"/>
                <a:ea typeface="メイリオ" panose="020B0604030504040204" pitchFamily="50" charset="-128"/>
                <a:cs typeface="MS Gothic"/>
              </a:rPr>
              <a:t>ん。</a:t>
            </a:r>
            <a:endParaRPr sz="2360" spc="14" dirty="0">
              <a:solidFill>
                <a:srgbClr val="2B4E85"/>
              </a:solidFill>
              <a:latin typeface="メイリオ" panose="020B0604030504040204" pitchFamily="50" charset="-128"/>
              <a:ea typeface="メイリオ" panose="020B0604030504040204" pitchFamily="50" charset="-128"/>
              <a:cs typeface="MS Gothic"/>
            </a:endParaRPr>
          </a:p>
        </p:txBody>
      </p:sp>
      <p:sp>
        <p:nvSpPr>
          <p:cNvPr id="1190" name="object 6"/>
          <p:cNvSpPr txBox="1"/>
          <p:nvPr/>
        </p:nvSpPr>
        <p:spPr>
          <a:xfrm>
            <a:off x="1607118" y="6005134"/>
            <a:ext cx="8977765" cy="392529"/>
          </a:xfrm>
          <a:prstGeom prst="rect">
            <a:avLst/>
          </a:prstGeom>
        </p:spPr>
        <p:txBody>
          <a:bodyPr vert="horz" wrap="square" lIns="0" tIns="10373" rIns="0" bIns="0" rtlCol="0">
            <a:spAutoFit/>
          </a:bodyPr>
          <a:lstStyle/>
          <a:p>
            <a:pPr marL="763056" marR="4611" indent="-752105">
              <a:spcBef>
                <a:spcPts val="82"/>
              </a:spcBef>
            </a:pPr>
            <a:r>
              <a:rPr lang="en-US" altLang="ja-JP" sz="1200" dirty="0">
                <a:latin typeface="メイリオ"/>
                <a:ea typeface="メイリオ"/>
                <a:cs typeface="+mj-lt"/>
              </a:rPr>
              <a:t>※</a:t>
            </a:r>
            <a:r>
              <a:rPr lang="ja-JP" altLang="en-US" sz="1200" dirty="0">
                <a:latin typeface="メイリオ"/>
                <a:ea typeface="メイリオ"/>
                <a:cs typeface="+mj-lt"/>
              </a:rPr>
              <a:t>電子証明書：電子申請の際、申請者が送信する電子データが原本であること、改変されていないことを証明するためのものです。</a:t>
            </a:r>
            <a:endParaRPr sz="1200" dirty="0">
              <a:latin typeface="メイリオ"/>
              <a:ea typeface="メイリオ"/>
            </a:endParaRPr>
          </a:p>
          <a:p>
            <a:pPr marL="763056" marR="4611" indent="-752105">
              <a:spcBef>
                <a:spcPts val="82"/>
              </a:spcBef>
            </a:pPr>
            <a:r>
              <a:rPr lang="en-US" altLang="ja-JP" sz="1200" dirty="0">
                <a:latin typeface="メイリオ"/>
                <a:ea typeface="メイリオ"/>
                <a:cs typeface="+mj-lt"/>
              </a:rPr>
              <a:t>※</a:t>
            </a:r>
            <a:r>
              <a:rPr lang="ja-JP" altLang="en-US" sz="1200" dirty="0">
                <a:latin typeface="メイリオ"/>
                <a:ea typeface="メイリオ"/>
                <a:cs typeface="+mj-lt"/>
              </a:rPr>
              <a:t>電子契約は、電子帳簿保存法第</a:t>
            </a:r>
            <a:r>
              <a:rPr lang="en-US" altLang="ja-JP" sz="1200" dirty="0">
                <a:latin typeface="メイリオ"/>
                <a:ea typeface="メイリオ"/>
                <a:cs typeface="+mj-lt"/>
              </a:rPr>
              <a:t>2</a:t>
            </a:r>
            <a:r>
              <a:rPr lang="ja-JP" altLang="en-US" sz="1200" dirty="0">
                <a:latin typeface="メイリオ"/>
                <a:ea typeface="メイリオ"/>
                <a:cs typeface="+mj-lt"/>
              </a:rPr>
              <a:t>条</a:t>
            </a:r>
            <a:r>
              <a:rPr lang="en-US" altLang="ja-JP" sz="1200" dirty="0">
                <a:latin typeface="メイリオ"/>
                <a:ea typeface="メイリオ"/>
                <a:cs typeface="+mj-lt"/>
              </a:rPr>
              <a:t>5</a:t>
            </a:r>
            <a:r>
              <a:rPr lang="ja-JP" altLang="en-US" sz="1200" dirty="0">
                <a:latin typeface="メイリオ"/>
                <a:ea typeface="メイリオ"/>
                <a:cs typeface="+mj-lt"/>
              </a:rPr>
              <a:t>号「電子取引」に該当します。</a:t>
            </a:r>
            <a:r>
              <a:rPr lang="en-US" altLang="ja-JP" sz="1200" dirty="0">
                <a:latin typeface="メイリオ"/>
                <a:ea typeface="メイリオ"/>
                <a:cs typeface="+mj-lt"/>
              </a:rPr>
              <a:t>GMO</a:t>
            </a:r>
            <a:r>
              <a:rPr lang="ja-JP" altLang="en-US" sz="1200" dirty="0">
                <a:latin typeface="メイリオ"/>
                <a:ea typeface="メイリオ"/>
                <a:cs typeface="+mj-lt"/>
              </a:rPr>
              <a:t>サインは電子帳簿保存法に標準対応しております。</a:t>
            </a:r>
            <a:endParaRPr sz="1200" dirty="0">
              <a:latin typeface="メイリオ"/>
              <a:ea typeface="メイリオ"/>
              <a:cs typeface="+mj-lt"/>
            </a:endParaRPr>
          </a:p>
        </p:txBody>
      </p:sp>
      <p:sp>
        <p:nvSpPr>
          <p:cNvPr id="1191" name="四角形: 角を丸くする 9"/>
          <p:cNvSpPr/>
          <p:nvPr/>
        </p:nvSpPr>
        <p:spPr>
          <a:xfrm>
            <a:off x="2467391" y="4122695"/>
            <a:ext cx="1175657" cy="2766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71" b="1" dirty="0">
                <a:latin typeface="メイリオ" panose="020B0604030504040204" pitchFamily="50" charset="-128"/>
                <a:ea typeface="メイリオ" panose="020B0604030504040204" pitchFamily="50" charset="-128"/>
              </a:rPr>
              <a:t>発注者</a:t>
            </a:r>
          </a:p>
        </p:txBody>
      </p:sp>
      <p:sp>
        <p:nvSpPr>
          <p:cNvPr id="1192" name="四角形: 角を丸くする 10"/>
          <p:cNvSpPr/>
          <p:nvPr/>
        </p:nvSpPr>
        <p:spPr>
          <a:xfrm>
            <a:off x="8594193" y="4122646"/>
            <a:ext cx="1472999" cy="27940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71" b="1" dirty="0">
                <a:latin typeface="メイリオ" panose="020B0604030504040204" pitchFamily="50" charset="-128"/>
                <a:ea typeface="メイリオ" panose="020B0604030504040204" pitchFamily="50" charset="-128"/>
              </a:rPr>
              <a:t>契約等相手方</a:t>
            </a:r>
            <a:endParaRPr lang="en-US" altLang="ja-JP" sz="1271" b="1" dirty="0">
              <a:latin typeface="メイリオ" panose="020B0604030504040204" pitchFamily="50" charset="-128"/>
              <a:ea typeface="メイリオ" panose="020B0604030504040204" pitchFamily="50" charset="-128"/>
            </a:endParaRPr>
          </a:p>
        </p:txBody>
      </p:sp>
      <p:sp>
        <p:nvSpPr>
          <p:cNvPr id="1193" name="Google Shape;382;p13"/>
          <p:cNvSpPr txBox="1"/>
          <p:nvPr/>
        </p:nvSpPr>
        <p:spPr>
          <a:xfrm>
            <a:off x="1923000" y="252000"/>
            <a:ext cx="8463880" cy="36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228600">
              <a:lnSpc>
                <a:spcPct val="120000"/>
              </a:lnSpc>
              <a:buClr>
                <a:schemeClr val="accent2"/>
              </a:buClr>
              <a:buSzPts val="1300"/>
            </a:pPr>
            <a:endParaRPr lang="ja-JP" altLang="en-US" sz="1800" dirty="0">
              <a:latin typeface="メイリオ" panose="020B0604030504040204" pitchFamily="50" charset="-128"/>
              <a:ea typeface="メイリオ" panose="020B0604030504040204" pitchFamily="50" charset="-128"/>
            </a:endParaRPr>
          </a:p>
        </p:txBody>
      </p:sp>
      <p:sp>
        <p:nvSpPr>
          <p:cNvPr id="1194" name="Google Shape;659;p28"/>
          <p:cNvSpPr txBox="1"/>
          <p:nvPr/>
        </p:nvSpPr>
        <p:spPr>
          <a:xfrm>
            <a:off x="5800783" y="6530976"/>
            <a:ext cx="590434" cy="327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600"/>
            </a:pPr>
            <a:fld id="{00000000-1234-1234-1234-123412341234}" type="slidenum">
              <a:rPr lang="en-US" altLang="ja-JP" sz="800">
                <a:solidFill>
                  <a:schemeClr val="tx1"/>
                </a:solidFill>
                <a:latin typeface="メイリオ" panose="020B0604030504040204" pitchFamily="50" charset="-128"/>
                <a:ea typeface="メイリオ" panose="020B0604030504040204" pitchFamily="50" charset="-128"/>
              </a:rPr>
              <a:pPr algn="ctr">
                <a:buSzPts val="600"/>
              </a:pPr>
              <a:t>8</a:t>
            </a:fld>
            <a:endParaRPr lang="en-US" sz="800" dirty="0">
              <a:solidFill>
                <a:schemeClr val="tx1"/>
              </a:solidFill>
              <a:latin typeface="メイリオ" panose="020B0604030504040204" pitchFamily="50" charset="-128"/>
              <a:ea typeface="メイリオ" panose="020B0604030504040204" pitchFamily="50" charset="-128"/>
            </a:endParaRPr>
          </a:p>
        </p:txBody>
      </p:sp>
      <p:sp>
        <p:nvSpPr>
          <p:cNvPr id="2" name="Google Shape;338;p10">
            <a:extLst>
              <a:ext uri="{FF2B5EF4-FFF2-40B4-BE49-F238E27FC236}">
                <a16:creationId xmlns:a16="http://schemas.microsoft.com/office/drawing/2014/main" id="{58B43267-C341-98DE-6CB3-C186D20E08BF}"/>
              </a:ext>
            </a:extLst>
          </p:cNvPr>
          <p:cNvSpPr txBox="1">
            <a:spLocks/>
          </p:cNvSpPr>
          <p:nvPr/>
        </p:nvSpPr>
        <p:spPr>
          <a:xfrm>
            <a:off x="48490" y="152431"/>
            <a:ext cx="10515600" cy="44121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01D32"/>
              </a:buClr>
              <a:buSzPts val="2400"/>
              <a:buFont typeface="MS PGothic"/>
              <a:buNone/>
              <a:defRPr sz="2400" b="1" i="0" u="none" strike="noStrike" cap="none">
                <a:solidFill>
                  <a:srgbClr val="101D32"/>
                </a:solidFill>
                <a:latin typeface="メイリオ" panose="020B0604030504040204" pitchFamily="50" charset="-128"/>
                <a:ea typeface="メイリオ" panose="020B0604030504040204" pitchFamily="50" charset="-128"/>
                <a:cs typeface="MS PGothic"/>
                <a:sym typeface="MS P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dk1"/>
              </a:buClr>
              <a:buSzPts val="2800"/>
              <a:buFont typeface="Meiryo"/>
              <a:buNone/>
            </a:pPr>
            <a:r>
              <a:rPr lang="ja-JP" altLang="en-US" sz="2800" dirty="0">
                <a:solidFill>
                  <a:schemeClr val="dk1"/>
                </a:solidFill>
                <a:cs typeface="Meiryo"/>
                <a:sym typeface="Meiryo"/>
              </a:rPr>
              <a:t>ＧＭＯサイン概要 ｜ 立会人型（契約印タイプ）</a:t>
            </a:r>
          </a:p>
        </p:txBody>
      </p:sp>
    </p:spTree>
    <p:extLst>
      <p:ext uri="{BB962C8B-B14F-4D97-AF65-F5344CB8AC3E}">
        <p14:creationId xmlns:p14="http://schemas.microsoft.com/office/powerpoint/2010/main" val="1648637473"/>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